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90" r:id="rId3"/>
    <p:sldId id="258" r:id="rId4"/>
    <p:sldId id="259" r:id="rId5"/>
    <p:sldId id="260" r:id="rId6"/>
    <p:sldId id="291" r:id="rId7"/>
    <p:sldId id="292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9" r:id="rId16"/>
    <p:sldId id="261" r:id="rId17"/>
    <p:sldId id="262" r:id="rId18"/>
    <p:sldId id="263" r:id="rId19"/>
    <p:sldId id="265" r:id="rId20"/>
    <p:sldId id="264" r:id="rId21"/>
    <p:sldId id="267" r:id="rId22"/>
    <p:sldId id="268" r:id="rId23"/>
    <p:sldId id="269" r:id="rId24"/>
    <p:sldId id="270" r:id="rId25"/>
    <p:sldId id="266" r:id="rId26"/>
    <p:sldId id="272" r:id="rId27"/>
    <p:sldId id="273" r:id="rId28"/>
    <p:sldId id="274" r:id="rId29"/>
    <p:sldId id="275" r:id="rId30"/>
    <p:sldId id="276" r:id="rId31"/>
    <p:sldId id="277" r:id="rId32"/>
    <p:sldId id="271" r:id="rId33"/>
    <p:sldId id="278" r:id="rId34"/>
    <p:sldId id="279" r:id="rId35"/>
    <p:sldId id="280" r:id="rId3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64" autoAdjust="0"/>
  </p:normalViewPr>
  <p:slideViewPr>
    <p:cSldViewPr>
      <p:cViewPr varScale="1">
        <p:scale>
          <a:sx n="89" d="100"/>
          <a:sy n="89" d="100"/>
        </p:scale>
        <p:origin x="-118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179" y="-91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257801764716209E-2"/>
          <c:y val="2.3289134915608977E-2"/>
          <c:w val="0.54681643560072268"/>
          <c:h val="0.9146065053094337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Малые</c:v>
                </c:pt>
                <c:pt idx="1">
                  <c:v>Ср.и кр.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86.7</c:v>
                </c:pt>
                <c:pt idx="1">
                  <c:v>13.3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63"/>
        <c:holeSize val="50"/>
      </c:doughnutChart>
    </c:plotArea>
    <c:legend>
      <c:legendPos val="r"/>
      <c:layout>
        <c:manualLayout>
          <c:xMode val="edge"/>
          <c:yMode val="edge"/>
          <c:x val="0.75157676193873191"/>
          <c:y val="0.15489811461921962"/>
          <c:w val="0.20897221215186618"/>
          <c:h val="0.2011319375337723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Несоблюдение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ФСАД</c:v>
                </c:pt>
                <c:pt idx="1">
                  <c:v>Другое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8227650631411338"/>
          <c:y val="0.18688541409231174"/>
          <c:w val="0.1838063220895684"/>
          <c:h val="0.1865115894152350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AF28D3-AC7E-476A-B074-9FEB54B75C79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3C6298-F9F5-4D08-BA42-102F438A4056}">
      <dgm:prSet phldrT="[Текст]"/>
      <dgm:spPr/>
      <dgm:t>
        <a:bodyPr/>
        <a:lstStyle/>
        <a:p>
          <a:r>
            <a:rPr lang="ru-RU" dirty="0" smtClean="0"/>
            <a:t>ФСАД</a:t>
          </a:r>
          <a:endParaRPr lang="ru-RU" dirty="0"/>
        </a:p>
      </dgm:t>
    </dgm:pt>
    <dgm:pt modelId="{1728C670-D0DA-49BC-AEAE-19BED7433DFB}" type="parTrans" cxnId="{42D9972A-13AC-432B-82B3-4021A4B514CF}">
      <dgm:prSet/>
      <dgm:spPr/>
      <dgm:t>
        <a:bodyPr/>
        <a:lstStyle/>
        <a:p>
          <a:endParaRPr lang="ru-RU"/>
        </a:p>
      </dgm:t>
    </dgm:pt>
    <dgm:pt modelId="{DACD2656-9E82-43F5-91E3-1E556C267DB5}" type="sibTrans" cxnId="{42D9972A-13AC-432B-82B3-4021A4B514CF}">
      <dgm:prSet/>
      <dgm:spPr/>
      <dgm:t>
        <a:bodyPr/>
        <a:lstStyle/>
        <a:p>
          <a:endParaRPr lang="ru-RU"/>
        </a:p>
      </dgm:t>
    </dgm:pt>
    <dgm:pt modelId="{27CCDD1C-A344-439D-8DB5-7F4971235624}">
      <dgm:prSet phldrT="[Текст]"/>
      <dgm:spPr/>
      <dgm:t>
        <a:bodyPr/>
        <a:lstStyle/>
        <a:p>
          <a:r>
            <a:rPr lang="ru-RU" smtClean="0"/>
            <a:t>Кодекс этики</a:t>
          </a:r>
          <a:endParaRPr lang="ru-RU" dirty="0"/>
        </a:p>
      </dgm:t>
    </dgm:pt>
    <dgm:pt modelId="{6A71F2D5-4438-4977-B0BB-050B5A8C28EF}" type="parTrans" cxnId="{08FE2EA1-A760-41ED-8E84-21C1204315C7}">
      <dgm:prSet/>
      <dgm:spPr/>
      <dgm:t>
        <a:bodyPr/>
        <a:lstStyle/>
        <a:p>
          <a:endParaRPr lang="ru-RU"/>
        </a:p>
      </dgm:t>
    </dgm:pt>
    <dgm:pt modelId="{B50A31F7-BFA9-41E6-8EC2-2A8197BBA2B7}" type="sibTrans" cxnId="{08FE2EA1-A760-41ED-8E84-21C1204315C7}">
      <dgm:prSet/>
      <dgm:spPr/>
      <dgm:t>
        <a:bodyPr/>
        <a:lstStyle/>
        <a:p>
          <a:endParaRPr lang="ru-RU"/>
        </a:p>
      </dgm:t>
    </dgm:pt>
    <dgm:pt modelId="{79CFF198-9C16-4D55-BDCB-79B9B91B2AAC}">
      <dgm:prSet phldrT="[Текст]" custT="1"/>
      <dgm:spPr/>
      <dgm:t>
        <a:bodyPr/>
        <a:lstStyle/>
        <a:p>
          <a:r>
            <a:rPr lang="ru-RU" sz="1600" dirty="0" smtClean="0"/>
            <a:t>Правила независимости</a:t>
          </a:r>
          <a:endParaRPr lang="ru-RU" sz="1600" dirty="0"/>
        </a:p>
      </dgm:t>
    </dgm:pt>
    <dgm:pt modelId="{6E5B7967-8C5B-41C2-A8E1-872D7D8D761D}" type="parTrans" cxnId="{C7A5CAC6-F0BD-4193-8928-491BC3ABB83D}">
      <dgm:prSet/>
      <dgm:spPr/>
      <dgm:t>
        <a:bodyPr/>
        <a:lstStyle/>
        <a:p>
          <a:endParaRPr lang="ru-RU"/>
        </a:p>
      </dgm:t>
    </dgm:pt>
    <dgm:pt modelId="{DA157418-975C-422C-B353-2ED1D07B2829}" type="sibTrans" cxnId="{C7A5CAC6-F0BD-4193-8928-491BC3ABB83D}">
      <dgm:prSet/>
      <dgm:spPr/>
      <dgm:t>
        <a:bodyPr/>
        <a:lstStyle/>
        <a:p>
          <a:endParaRPr lang="ru-RU"/>
        </a:p>
      </dgm:t>
    </dgm:pt>
    <dgm:pt modelId="{6AE5F5BD-ED27-42E8-BF6F-18B12B58FC35}">
      <dgm:prSet phldrT="[Текст]" custT="1"/>
      <dgm:spPr/>
      <dgm:t>
        <a:bodyPr/>
        <a:lstStyle/>
        <a:p>
          <a:r>
            <a:rPr lang="ru-RU" sz="1800" dirty="0" smtClean="0"/>
            <a:t>Законы 115-ФЗ, 273-ФЗ</a:t>
          </a:r>
          <a:endParaRPr lang="ru-RU" sz="1800" dirty="0"/>
        </a:p>
      </dgm:t>
    </dgm:pt>
    <dgm:pt modelId="{3BCDDCBA-2A3B-4EFC-9DDB-66C59ED611E8}" type="parTrans" cxnId="{C9CB121A-388B-41A8-B0C5-18FCFD9A900E}">
      <dgm:prSet/>
      <dgm:spPr/>
      <dgm:t>
        <a:bodyPr/>
        <a:lstStyle/>
        <a:p>
          <a:endParaRPr lang="ru-RU"/>
        </a:p>
      </dgm:t>
    </dgm:pt>
    <dgm:pt modelId="{A316F9B8-C937-4339-99B6-21CF03FC0272}" type="sibTrans" cxnId="{C9CB121A-388B-41A8-B0C5-18FCFD9A900E}">
      <dgm:prSet/>
      <dgm:spPr/>
      <dgm:t>
        <a:bodyPr/>
        <a:lstStyle/>
        <a:p>
          <a:endParaRPr lang="ru-RU"/>
        </a:p>
      </dgm:t>
    </dgm:pt>
    <dgm:pt modelId="{DA6D4A16-31D3-4C3D-A048-CC4C182CAA41}">
      <dgm:prSet phldrT="[Текст]"/>
      <dgm:spPr/>
      <dgm:t>
        <a:bodyPr/>
        <a:lstStyle/>
        <a:p>
          <a:r>
            <a:rPr lang="ru-RU" dirty="0" smtClean="0"/>
            <a:t>Закон 307-ФЗ</a:t>
          </a:r>
          <a:endParaRPr lang="ru-RU" dirty="0"/>
        </a:p>
      </dgm:t>
    </dgm:pt>
    <dgm:pt modelId="{E6DAB5B6-3768-4229-ACAF-1557D8CE9976}" type="parTrans" cxnId="{DA66EC5B-3CC6-4C7E-AC81-B0A6A7FC2178}">
      <dgm:prSet/>
      <dgm:spPr/>
      <dgm:t>
        <a:bodyPr/>
        <a:lstStyle/>
        <a:p>
          <a:endParaRPr lang="ru-RU"/>
        </a:p>
      </dgm:t>
    </dgm:pt>
    <dgm:pt modelId="{52DA959D-2791-4B31-8552-4318119B189B}" type="sibTrans" cxnId="{DA66EC5B-3CC6-4C7E-AC81-B0A6A7FC2178}">
      <dgm:prSet/>
      <dgm:spPr/>
      <dgm:t>
        <a:bodyPr/>
        <a:lstStyle/>
        <a:p>
          <a:endParaRPr lang="ru-RU"/>
        </a:p>
      </dgm:t>
    </dgm:pt>
    <dgm:pt modelId="{CE38A059-4E3D-4582-87BD-6D3716C6CB08}" type="pres">
      <dgm:prSet presAssocID="{85AF28D3-AC7E-476A-B074-9FEB54B75C7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A95472-5739-4361-9627-5E11C00536E6}" type="pres">
      <dgm:prSet presAssocID="{153C6298-F9F5-4D08-BA42-102F438A4056}" presName="node" presStyleLbl="node1" presStyleIdx="0" presStyleCnt="5" custScaleX="125909" custScaleY="181597" custRadScaleRad="85776" custRadScaleInc="39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599B-9F9F-46E3-807F-2B161E005CCB}" type="pres">
      <dgm:prSet presAssocID="{153C6298-F9F5-4D08-BA42-102F438A4056}" presName="spNode" presStyleCnt="0"/>
      <dgm:spPr/>
    </dgm:pt>
    <dgm:pt modelId="{7BF1EFC6-52F0-4435-A740-7A9D7CAC9FEE}" type="pres">
      <dgm:prSet presAssocID="{DACD2656-9E82-43F5-91E3-1E556C267DB5}" presName="sibTrans" presStyleLbl="sibTrans1D1" presStyleIdx="0" presStyleCnt="5"/>
      <dgm:spPr/>
      <dgm:t>
        <a:bodyPr/>
        <a:lstStyle/>
        <a:p>
          <a:endParaRPr lang="ru-RU"/>
        </a:p>
      </dgm:t>
    </dgm:pt>
    <dgm:pt modelId="{FEADEFC4-57CA-474A-8CA9-A066283765FF}" type="pres">
      <dgm:prSet presAssocID="{27CCDD1C-A344-439D-8DB5-7F497123562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C5EF8-4E78-4EF6-8265-3C20486759AD}" type="pres">
      <dgm:prSet presAssocID="{27CCDD1C-A344-439D-8DB5-7F4971235624}" presName="spNode" presStyleCnt="0"/>
      <dgm:spPr/>
    </dgm:pt>
    <dgm:pt modelId="{AB72D5FA-360F-4FD6-9504-9F424C3A6C48}" type="pres">
      <dgm:prSet presAssocID="{B50A31F7-BFA9-41E6-8EC2-2A8197BBA2B7}" presName="sibTrans" presStyleLbl="sibTrans1D1" presStyleIdx="1" presStyleCnt="5"/>
      <dgm:spPr/>
      <dgm:t>
        <a:bodyPr/>
        <a:lstStyle/>
        <a:p>
          <a:endParaRPr lang="ru-RU"/>
        </a:p>
      </dgm:t>
    </dgm:pt>
    <dgm:pt modelId="{49111517-665C-4663-AFA5-6A70203BD469}" type="pres">
      <dgm:prSet presAssocID="{79CFF198-9C16-4D55-BDCB-79B9B91B2AAC}" presName="node" presStyleLbl="node1" presStyleIdx="2" presStyleCnt="5" custScaleX="135156" custScaleY="100301" custRadScaleRad="90124" custRadScaleInc="-35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87A17-8715-4534-9B9E-53C7C4F7EC84}" type="pres">
      <dgm:prSet presAssocID="{79CFF198-9C16-4D55-BDCB-79B9B91B2AAC}" presName="spNode" presStyleCnt="0"/>
      <dgm:spPr/>
    </dgm:pt>
    <dgm:pt modelId="{62362B85-91C3-41B0-8F9E-581FB7E5CA15}" type="pres">
      <dgm:prSet presAssocID="{DA157418-975C-422C-B353-2ED1D07B2829}" presName="sibTrans" presStyleLbl="sibTrans1D1" presStyleIdx="2" presStyleCnt="5"/>
      <dgm:spPr/>
      <dgm:t>
        <a:bodyPr/>
        <a:lstStyle/>
        <a:p>
          <a:endParaRPr lang="ru-RU"/>
        </a:p>
      </dgm:t>
    </dgm:pt>
    <dgm:pt modelId="{4B500510-C3FA-463A-A0ED-5F28D012CED2}" type="pres">
      <dgm:prSet presAssocID="{6AE5F5BD-ED27-42E8-BF6F-18B12B58FC35}" presName="node" presStyleLbl="node1" presStyleIdx="3" presStyleCnt="5" custScaleX="121575" custScaleY="133193" custRadScaleRad="89660" custRadScaleInc="34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287EA-1C1D-4745-B4DC-85843E799A54}" type="pres">
      <dgm:prSet presAssocID="{6AE5F5BD-ED27-42E8-BF6F-18B12B58FC35}" presName="spNode" presStyleCnt="0"/>
      <dgm:spPr/>
    </dgm:pt>
    <dgm:pt modelId="{6E12D02E-9123-4B9A-A277-F2ADCD332024}" type="pres">
      <dgm:prSet presAssocID="{A316F9B8-C937-4339-99B6-21CF03FC027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86F527CF-13EA-46A1-8B25-8B5E4AA53F67}" type="pres">
      <dgm:prSet presAssocID="{DA6D4A16-31D3-4C3D-A048-CC4C182CAA4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29B16-76C9-47FE-BCC7-AAFACF1F05CC}" type="pres">
      <dgm:prSet presAssocID="{DA6D4A16-31D3-4C3D-A048-CC4C182CAA41}" presName="spNode" presStyleCnt="0"/>
      <dgm:spPr/>
    </dgm:pt>
    <dgm:pt modelId="{8169EE0B-0B9E-4B07-85FB-85532B5E5DE2}" type="pres">
      <dgm:prSet presAssocID="{52DA959D-2791-4B31-8552-4318119B189B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DA66EC5B-3CC6-4C7E-AC81-B0A6A7FC2178}" srcId="{85AF28D3-AC7E-476A-B074-9FEB54B75C79}" destId="{DA6D4A16-31D3-4C3D-A048-CC4C182CAA41}" srcOrd="4" destOrd="0" parTransId="{E6DAB5B6-3768-4229-ACAF-1557D8CE9976}" sibTransId="{52DA959D-2791-4B31-8552-4318119B189B}"/>
    <dgm:cxn modelId="{F0D5C53B-22C9-4760-800A-F0536925F55F}" type="presOf" srcId="{153C6298-F9F5-4D08-BA42-102F438A4056}" destId="{0BA95472-5739-4361-9627-5E11C00536E6}" srcOrd="0" destOrd="0" presId="urn:microsoft.com/office/officeart/2005/8/layout/cycle6"/>
    <dgm:cxn modelId="{0F8034F7-294E-4BAA-8C51-ABEE9C0E2F09}" type="presOf" srcId="{DACD2656-9E82-43F5-91E3-1E556C267DB5}" destId="{7BF1EFC6-52F0-4435-A740-7A9D7CAC9FEE}" srcOrd="0" destOrd="0" presId="urn:microsoft.com/office/officeart/2005/8/layout/cycle6"/>
    <dgm:cxn modelId="{3643A1CD-0D3B-4A73-8B4D-1310883F0CC8}" type="presOf" srcId="{DA157418-975C-422C-B353-2ED1D07B2829}" destId="{62362B85-91C3-41B0-8F9E-581FB7E5CA15}" srcOrd="0" destOrd="0" presId="urn:microsoft.com/office/officeart/2005/8/layout/cycle6"/>
    <dgm:cxn modelId="{F5CE3E60-0B70-4E07-96F6-68D325C4BDA0}" type="presOf" srcId="{6AE5F5BD-ED27-42E8-BF6F-18B12B58FC35}" destId="{4B500510-C3FA-463A-A0ED-5F28D012CED2}" srcOrd="0" destOrd="0" presId="urn:microsoft.com/office/officeart/2005/8/layout/cycle6"/>
    <dgm:cxn modelId="{CB71BFE3-A6C7-4944-A8F3-2E5EADF5453B}" type="presOf" srcId="{DA6D4A16-31D3-4C3D-A048-CC4C182CAA41}" destId="{86F527CF-13EA-46A1-8B25-8B5E4AA53F67}" srcOrd="0" destOrd="0" presId="urn:microsoft.com/office/officeart/2005/8/layout/cycle6"/>
    <dgm:cxn modelId="{D0BF01BE-AED5-49FC-9DFB-80B219D6F9B2}" type="presOf" srcId="{27CCDD1C-A344-439D-8DB5-7F4971235624}" destId="{FEADEFC4-57CA-474A-8CA9-A066283765FF}" srcOrd="0" destOrd="0" presId="urn:microsoft.com/office/officeart/2005/8/layout/cycle6"/>
    <dgm:cxn modelId="{08FE2EA1-A760-41ED-8E84-21C1204315C7}" srcId="{85AF28D3-AC7E-476A-B074-9FEB54B75C79}" destId="{27CCDD1C-A344-439D-8DB5-7F4971235624}" srcOrd="1" destOrd="0" parTransId="{6A71F2D5-4438-4977-B0BB-050B5A8C28EF}" sibTransId="{B50A31F7-BFA9-41E6-8EC2-2A8197BBA2B7}"/>
    <dgm:cxn modelId="{784FBB68-9103-44D6-9019-F0DD31B31EC9}" type="presOf" srcId="{85AF28D3-AC7E-476A-B074-9FEB54B75C79}" destId="{CE38A059-4E3D-4582-87BD-6D3716C6CB08}" srcOrd="0" destOrd="0" presId="urn:microsoft.com/office/officeart/2005/8/layout/cycle6"/>
    <dgm:cxn modelId="{C7A5CAC6-F0BD-4193-8928-491BC3ABB83D}" srcId="{85AF28D3-AC7E-476A-B074-9FEB54B75C79}" destId="{79CFF198-9C16-4D55-BDCB-79B9B91B2AAC}" srcOrd="2" destOrd="0" parTransId="{6E5B7967-8C5B-41C2-A8E1-872D7D8D761D}" sibTransId="{DA157418-975C-422C-B353-2ED1D07B2829}"/>
    <dgm:cxn modelId="{F60B02F7-6794-4ED4-B1BB-6B43DF21291E}" type="presOf" srcId="{79CFF198-9C16-4D55-BDCB-79B9B91B2AAC}" destId="{49111517-665C-4663-AFA5-6A70203BD469}" srcOrd="0" destOrd="0" presId="urn:microsoft.com/office/officeart/2005/8/layout/cycle6"/>
    <dgm:cxn modelId="{1FC8B32D-1A64-43D5-972D-4296D5D46813}" type="presOf" srcId="{B50A31F7-BFA9-41E6-8EC2-2A8197BBA2B7}" destId="{AB72D5FA-360F-4FD6-9504-9F424C3A6C48}" srcOrd="0" destOrd="0" presId="urn:microsoft.com/office/officeart/2005/8/layout/cycle6"/>
    <dgm:cxn modelId="{A2D4B06D-C596-47EE-B0E7-A7640A671266}" type="presOf" srcId="{A316F9B8-C937-4339-99B6-21CF03FC0272}" destId="{6E12D02E-9123-4B9A-A277-F2ADCD332024}" srcOrd="0" destOrd="0" presId="urn:microsoft.com/office/officeart/2005/8/layout/cycle6"/>
    <dgm:cxn modelId="{42D9972A-13AC-432B-82B3-4021A4B514CF}" srcId="{85AF28D3-AC7E-476A-B074-9FEB54B75C79}" destId="{153C6298-F9F5-4D08-BA42-102F438A4056}" srcOrd="0" destOrd="0" parTransId="{1728C670-D0DA-49BC-AEAE-19BED7433DFB}" sibTransId="{DACD2656-9E82-43F5-91E3-1E556C267DB5}"/>
    <dgm:cxn modelId="{C9CB121A-388B-41A8-B0C5-18FCFD9A900E}" srcId="{85AF28D3-AC7E-476A-B074-9FEB54B75C79}" destId="{6AE5F5BD-ED27-42E8-BF6F-18B12B58FC35}" srcOrd="3" destOrd="0" parTransId="{3BCDDCBA-2A3B-4EFC-9DDB-66C59ED611E8}" sibTransId="{A316F9B8-C937-4339-99B6-21CF03FC0272}"/>
    <dgm:cxn modelId="{D426DB6F-99F0-4CB3-B326-B47EDDBAE09A}" type="presOf" srcId="{52DA959D-2791-4B31-8552-4318119B189B}" destId="{8169EE0B-0B9E-4B07-85FB-85532B5E5DE2}" srcOrd="0" destOrd="0" presId="urn:microsoft.com/office/officeart/2005/8/layout/cycle6"/>
    <dgm:cxn modelId="{9C564A5F-A02D-410E-8F81-BBB3B7A76C5A}" type="presParOf" srcId="{CE38A059-4E3D-4582-87BD-6D3716C6CB08}" destId="{0BA95472-5739-4361-9627-5E11C00536E6}" srcOrd="0" destOrd="0" presId="urn:microsoft.com/office/officeart/2005/8/layout/cycle6"/>
    <dgm:cxn modelId="{49DC0B3D-7E15-4DB0-A69C-283572115B03}" type="presParOf" srcId="{CE38A059-4E3D-4582-87BD-6D3716C6CB08}" destId="{53B8599B-9F9F-46E3-807F-2B161E005CCB}" srcOrd="1" destOrd="0" presId="urn:microsoft.com/office/officeart/2005/8/layout/cycle6"/>
    <dgm:cxn modelId="{EBBB453E-947B-4D50-A988-275933239916}" type="presParOf" srcId="{CE38A059-4E3D-4582-87BD-6D3716C6CB08}" destId="{7BF1EFC6-52F0-4435-A740-7A9D7CAC9FEE}" srcOrd="2" destOrd="0" presId="urn:microsoft.com/office/officeart/2005/8/layout/cycle6"/>
    <dgm:cxn modelId="{EEDABC23-B4CB-46B8-8467-7D8AB538AE3F}" type="presParOf" srcId="{CE38A059-4E3D-4582-87BD-6D3716C6CB08}" destId="{FEADEFC4-57CA-474A-8CA9-A066283765FF}" srcOrd="3" destOrd="0" presId="urn:microsoft.com/office/officeart/2005/8/layout/cycle6"/>
    <dgm:cxn modelId="{C83C49E7-C96A-4D01-9B7A-7FE815A83260}" type="presParOf" srcId="{CE38A059-4E3D-4582-87BD-6D3716C6CB08}" destId="{A70C5EF8-4E78-4EF6-8265-3C20486759AD}" srcOrd="4" destOrd="0" presId="urn:microsoft.com/office/officeart/2005/8/layout/cycle6"/>
    <dgm:cxn modelId="{7757DF3A-EF73-450E-B008-C9BDA47F9F4C}" type="presParOf" srcId="{CE38A059-4E3D-4582-87BD-6D3716C6CB08}" destId="{AB72D5FA-360F-4FD6-9504-9F424C3A6C48}" srcOrd="5" destOrd="0" presId="urn:microsoft.com/office/officeart/2005/8/layout/cycle6"/>
    <dgm:cxn modelId="{AA6A5DDE-456F-4D10-AF48-A120E372F452}" type="presParOf" srcId="{CE38A059-4E3D-4582-87BD-6D3716C6CB08}" destId="{49111517-665C-4663-AFA5-6A70203BD469}" srcOrd="6" destOrd="0" presId="urn:microsoft.com/office/officeart/2005/8/layout/cycle6"/>
    <dgm:cxn modelId="{17FCAE19-7BF2-434C-AFF9-995EE8F5B74E}" type="presParOf" srcId="{CE38A059-4E3D-4582-87BD-6D3716C6CB08}" destId="{5B887A17-8715-4534-9B9E-53C7C4F7EC84}" srcOrd="7" destOrd="0" presId="urn:microsoft.com/office/officeart/2005/8/layout/cycle6"/>
    <dgm:cxn modelId="{066FF2D1-46DB-43B6-BCC3-891B630C07E0}" type="presParOf" srcId="{CE38A059-4E3D-4582-87BD-6D3716C6CB08}" destId="{62362B85-91C3-41B0-8F9E-581FB7E5CA15}" srcOrd="8" destOrd="0" presId="urn:microsoft.com/office/officeart/2005/8/layout/cycle6"/>
    <dgm:cxn modelId="{1FEC2948-3F47-4E75-95A0-6654A7943EB1}" type="presParOf" srcId="{CE38A059-4E3D-4582-87BD-6D3716C6CB08}" destId="{4B500510-C3FA-463A-A0ED-5F28D012CED2}" srcOrd="9" destOrd="0" presId="urn:microsoft.com/office/officeart/2005/8/layout/cycle6"/>
    <dgm:cxn modelId="{78FA0A3F-38A5-4915-99FF-D0F54131C25E}" type="presParOf" srcId="{CE38A059-4E3D-4582-87BD-6D3716C6CB08}" destId="{00C287EA-1C1D-4745-B4DC-85843E799A54}" srcOrd="10" destOrd="0" presId="urn:microsoft.com/office/officeart/2005/8/layout/cycle6"/>
    <dgm:cxn modelId="{8944E0A8-2091-4267-AA35-552AB110D458}" type="presParOf" srcId="{CE38A059-4E3D-4582-87BD-6D3716C6CB08}" destId="{6E12D02E-9123-4B9A-A277-F2ADCD332024}" srcOrd="11" destOrd="0" presId="urn:microsoft.com/office/officeart/2005/8/layout/cycle6"/>
    <dgm:cxn modelId="{E3AB4805-C0FC-4B2F-B5C9-1D81FBAD4372}" type="presParOf" srcId="{CE38A059-4E3D-4582-87BD-6D3716C6CB08}" destId="{86F527CF-13EA-46A1-8B25-8B5E4AA53F67}" srcOrd="12" destOrd="0" presId="urn:microsoft.com/office/officeart/2005/8/layout/cycle6"/>
    <dgm:cxn modelId="{B4837B0E-4499-4B23-B2C6-55EAADFF23CF}" type="presParOf" srcId="{CE38A059-4E3D-4582-87BD-6D3716C6CB08}" destId="{E4129B16-76C9-47FE-BCC7-AAFACF1F05CC}" srcOrd="13" destOrd="0" presId="urn:microsoft.com/office/officeart/2005/8/layout/cycle6"/>
    <dgm:cxn modelId="{28E733C5-E1B0-4D33-8ABB-C998CCA25B02}" type="presParOf" srcId="{CE38A059-4E3D-4582-87BD-6D3716C6CB08}" destId="{8169EE0B-0B9E-4B07-85FB-85532B5E5DE2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9BF86F-F0A3-42E1-B6DA-727D67CD6942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0E5F8A-0834-4A8A-9DA0-61DE6B6A4049}">
      <dgm:prSet phldrT="[Текст]" custT="1"/>
      <dgm:spPr/>
      <dgm:t>
        <a:bodyPr/>
        <a:lstStyle/>
        <a:p>
          <a:r>
            <a:rPr lang="ru-RU" sz="3200" b="1" dirty="0" smtClean="0"/>
            <a:t>Формальные требования ФПСАД</a:t>
          </a:r>
          <a:endParaRPr lang="ru-RU" sz="3200" dirty="0"/>
        </a:p>
      </dgm:t>
    </dgm:pt>
    <dgm:pt modelId="{43016011-46EE-4FF0-A8E6-80259033BADC}" type="parTrans" cxnId="{92B8BCDB-BC70-4E4F-ACA4-852F4FE818A4}">
      <dgm:prSet/>
      <dgm:spPr/>
      <dgm:t>
        <a:bodyPr/>
        <a:lstStyle/>
        <a:p>
          <a:endParaRPr lang="ru-RU"/>
        </a:p>
      </dgm:t>
    </dgm:pt>
    <dgm:pt modelId="{12645E60-5140-446D-B28A-2F536FC28588}" type="sibTrans" cxnId="{92B8BCDB-BC70-4E4F-ACA4-852F4FE818A4}">
      <dgm:prSet/>
      <dgm:spPr/>
      <dgm:t>
        <a:bodyPr/>
        <a:lstStyle/>
        <a:p>
          <a:endParaRPr lang="ru-RU"/>
        </a:p>
      </dgm:t>
    </dgm:pt>
    <dgm:pt modelId="{C6F0D9C3-A64D-4717-BEE9-54D8ADB97D54}">
      <dgm:prSet phldrT="[Текст]"/>
      <dgm:spPr/>
      <dgm:t>
        <a:bodyPr/>
        <a:lstStyle/>
        <a:p>
          <a:r>
            <a:rPr lang="ru-RU" dirty="0" smtClean="0"/>
            <a:t>(в табличной форме, в разрезе абзацев ФПСАД)</a:t>
          </a:r>
          <a:endParaRPr lang="ru-RU" dirty="0"/>
        </a:p>
      </dgm:t>
    </dgm:pt>
    <dgm:pt modelId="{C8F6EDBC-14C0-4F53-A8E4-AB7BAF60170A}" type="parTrans" cxnId="{C835FD6D-BC77-48DF-BADD-1C0DF21BDC22}">
      <dgm:prSet/>
      <dgm:spPr/>
      <dgm:t>
        <a:bodyPr/>
        <a:lstStyle/>
        <a:p>
          <a:endParaRPr lang="ru-RU"/>
        </a:p>
      </dgm:t>
    </dgm:pt>
    <dgm:pt modelId="{E78E6FF1-3560-4C60-B79C-B997015AC24A}" type="sibTrans" cxnId="{C835FD6D-BC77-48DF-BADD-1C0DF21BDC22}">
      <dgm:prSet/>
      <dgm:spPr/>
      <dgm:t>
        <a:bodyPr/>
        <a:lstStyle/>
        <a:p>
          <a:endParaRPr lang="ru-RU"/>
        </a:p>
      </dgm:t>
    </dgm:pt>
    <dgm:pt modelId="{9C5154D6-C70D-4599-9340-79C9C5B3B6C8}">
      <dgm:prSet phldrT="[Текст]" custT="1"/>
      <dgm:spPr/>
      <dgm:t>
        <a:bodyPr/>
        <a:lstStyle/>
        <a:p>
          <a:r>
            <a:rPr lang="ru-RU" sz="2400" b="1" dirty="0" smtClean="0"/>
            <a:t>Свод формальных требований стандартов к документированию процедур</a:t>
          </a:r>
          <a:endParaRPr lang="ru-RU" sz="2400" dirty="0"/>
        </a:p>
      </dgm:t>
    </dgm:pt>
    <dgm:pt modelId="{5681EFAF-EFCC-4184-9717-AD65F392C6CA}" type="parTrans" cxnId="{3AB153D1-4F3A-4875-91B4-032330D9317C}">
      <dgm:prSet/>
      <dgm:spPr/>
      <dgm:t>
        <a:bodyPr/>
        <a:lstStyle/>
        <a:p>
          <a:endParaRPr lang="ru-RU"/>
        </a:p>
      </dgm:t>
    </dgm:pt>
    <dgm:pt modelId="{248A4EA4-A85A-463C-9F5E-39221214CC22}" type="sibTrans" cxnId="{3AB153D1-4F3A-4875-91B4-032330D9317C}">
      <dgm:prSet/>
      <dgm:spPr/>
      <dgm:t>
        <a:bodyPr/>
        <a:lstStyle/>
        <a:p>
          <a:endParaRPr lang="ru-RU"/>
        </a:p>
      </dgm:t>
    </dgm:pt>
    <dgm:pt modelId="{91ED3C56-8187-4867-B498-0CFF2DEBCE98}">
      <dgm:prSet phldrT="[Текст]"/>
      <dgm:spPr/>
      <dgm:t>
        <a:bodyPr/>
        <a:lstStyle/>
        <a:p>
          <a:r>
            <a:rPr lang="ru-RU" dirty="0" smtClean="0"/>
            <a:t>(в табличной форме, отдельно для этапов планирования, проведения аудита, текущего контроля, проверки выполненной работы)</a:t>
          </a:r>
          <a:endParaRPr lang="ru-RU" dirty="0"/>
        </a:p>
      </dgm:t>
    </dgm:pt>
    <dgm:pt modelId="{E550FA82-7EBC-4CC2-8BB1-736684B3B250}" type="parTrans" cxnId="{BCF892A8-0D59-4E8A-972D-494A60DB0254}">
      <dgm:prSet/>
      <dgm:spPr/>
      <dgm:t>
        <a:bodyPr/>
        <a:lstStyle/>
        <a:p>
          <a:endParaRPr lang="ru-RU"/>
        </a:p>
      </dgm:t>
    </dgm:pt>
    <dgm:pt modelId="{7280D2B5-8904-4427-8CF6-D55ED63FC30B}" type="sibTrans" cxnId="{BCF892A8-0D59-4E8A-972D-494A60DB0254}">
      <dgm:prSet/>
      <dgm:spPr/>
      <dgm:t>
        <a:bodyPr/>
        <a:lstStyle/>
        <a:p>
          <a:endParaRPr lang="ru-RU"/>
        </a:p>
      </dgm:t>
    </dgm:pt>
    <dgm:pt modelId="{A031DD54-B82A-4986-AF81-DE2B8D45B1D4}">
      <dgm:prSet phldrT="[Текст]" custT="1"/>
      <dgm:spPr/>
      <dgm:t>
        <a:bodyPr/>
        <a:lstStyle/>
        <a:p>
          <a:r>
            <a:rPr lang="ru-RU" sz="2800" b="1" dirty="0" smtClean="0"/>
            <a:t>Сводный рабочий документ</a:t>
          </a:r>
          <a:endParaRPr lang="ru-RU" sz="2800" dirty="0"/>
        </a:p>
      </dgm:t>
    </dgm:pt>
    <dgm:pt modelId="{31D53618-DA91-4D8D-9940-C1C2D64E0214}" type="parTrans" cxnId="{2ED5D44E-D6B2-4B88-9C4F-11805FF94BAC}">
      <dgm:prSet/>
      <dgm:spPr/>
      <dgm:t>
        <a:bodyPr/>
        <a:lstStyle/>
        <a:p>
          <a:endParaRPr lang="ru-RU"/>
        </a:p>
      </dgm:t>
    </dgm:pt>
    <dgm:pt modelId="{7434399C-AEA8-4E15-AB17-573BF177D482}" type="sibTrans" cxnId="{2ED5D44E-D6B2-4B88-9C4F-11805FF94BAC}">
      <dgm:prSet/>
      <dgm:spPr/>
      <dgm:t>
        <a:bodyPr/>
        <a:lstStyle/>
        <a:p>
          <a:endParaRPr lang="ru-RU"/>
        </a:p>
      </dgm:t>
    </dgm:pt>
    <dgm:pt modelId="{D48D4FB2-46E6-4E14-954E-ED80D06795D2}">
      <dgm:prSet phldrT="[Текст]"/>
      <dgm:spPr/>
      <dgm:t>
        <a:bodyPr/>
        <a:lstStyle/>
        <a:p>
          <a:r>
            <a:rPr lang="ru-RU" dirty="0" smtClean="0"/>
            <a:t>(в табличной форме, отдельно для этапов планирования, проведения аудита, текущего контроля, проверки выполненной работы)</a:t>
          </a:r>
          <a:endParaRPr lang="ru-RU" dirty="0"/>
        </a:p>
      </dgm:t>
    </dgm:pt>
    <dgm:pt modelId="{38F41B2B-82CD-4EBA-9086-C01941651272}" type="parTrans" cxnId="{6D6D4972-27E3-45E0-B1E6-3793DF12F70E}">
      <dgm:prSet/>
      <dgm:spPr/>
      <dgm:t>
        <a:bodyPr/>
        <a:lstStyle/>
        <a:p>
          <a:endParaRPr lang="ru-RU"/>
        </a:p>
      </dgm:t>
    </dgm:pt>
    <dgm:pt modelId="{DDFC89F9-915C-4B53-AE3D-94BD0D79B717}" type="sibTrans" cxnId="{6D6D4972-27E3-45E0-B1E6-3793DF12F70E}">
      <dgm:prSet/>
      <dgm:spPr/>
      <dgm:t>
        <a:bodyPr/>
        <a:lstStyle/>
        <a:p>
          <a:endParaRPr lang="ru-RU"/>
        </a:p>
      </dgm:t>
    </dgm:pt>
    <dgm:pt modelId="{BC168017-B123-48C5-BB76-4550431A02AE}" type="pres">
      <dgm:prSet presAssocID="{629BF86F-F0A3-42E1-B6DA-727D67CD694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943284-8C4C-405C-91AE-C591CE75629A}" type="pres">
      <dgm:prSet presAssocID="{A031DD54-B82A-4986-AF81-DE2B8D45B1D4}" presName="boxAndChildren" presStyleCnt="0"/>
      <dgm:spPr/>
    </dgm:pt>
    <dgm:pt modelId="{6D8B684C-5908-4098-BB54-9FC86B1DCC3D}" type="pres">
      <dgm:prSet presAssocID="{A031DD54-B82A-4986-AF81-DE2B8D45B1D4}" presName="parentTextBox" presStyleLbl="node1" presStyleIdx="0" presStyleCnt="3"/>
      <dgm:spPr/>
      <dgm:t>
        <a:bodyPr/>
        <a:lstStyle/>
        <a:p>
          <a:endParaRPr lang="ru-RU"/>
        </a:p>
      </dgm:t>
    </dgm:pt>
    <dgm:pt modelId="{4C24EAFA-B153-4685-85F0-DA9D8EC3D117}" type="pres">
      <dgm:prSet presAssocID="{A031DD54-B82A-4986-AF81-DE2B8D45B1D4}" presName="entireBox" presStyleLbl="node1" presStyleIdx="0" presStyleCnt="3"/>
      <dgm:spPr/>
      <dgm:t>
        <a:bodyPr/>
        <a:lstStyle/>
        <a:p>
          <a:endParaRPr lang="ru-RU"/>
        </a:p>
      </dgm:t>
    </dgm:pt>
    <dgm:pt modelId="{25A393AB-92A1-444E-AEE1-368C6539259A}" type="pres">
      <dgm:prSet presAssocID="{A031DD54-B82A-4986-AF81-DE2B8D45B1D4}" presName="descendantBox" presStyleCnt="0"/>
      <dgm:spPr/>
    </dgm:pt>
    <dgm:pt modelId="{C18ABA41-77F7-4E96-A7D1-00E175BD4DE0}" type="pres">
      <dgm:prSet presAssocID="{D48D4FB2-46E6-4E14-954E-ED80D06795D2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1B9D7-9859-4F1B-8B30-FE6F39F66127}" type="pres">
      <dgm:prSet presAssocID="{248A4EA4-A85A-463C-9F5E-39221214CC22}" presName="sp" presStyleCnt="0"/>
      <dgm:spPr/>
    </dgm:pt>
    <dgm:pt modelId="{580B2DD8-4B86-4D30-B154-122635CDEB8A}" type="pres">
      <dgm:prSet presAssocID="{9C5154D6-C70D-4599-9340-79C9C5B3B6C8}" presName="arrowAndChildren" presStyleCnt="0"/>
      <dgm:spPr/>
    </dgm:pt>
    <dgm:pt modelId="{DBD20FA8-853B-4531-8BD5-55B51D11C6BC}" type="pres">
      <dgm:prSet presAssocID="{9C5154D6-C70D-4599-9340-79C9C5B3B6C8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056671FD-3FDC-4934-8E4B-3BCC9B97ADD2}" type="pres">
      <dgm:prSet presAssocID="{9C5154D6-C70D-4599-9340-79C9C5B3B6C8}" presName="arrow" presStyleLbl="node1" presStyleIdx="1" presStyleCnt="3"/>
      <dgm:spPr/>
      <dgm:t>
        <a:bodyPr/>
        <a:lstStyle/>
        <a:p>
          <a:endParaRPr lang="ru-RU"/>
        </a:p>
      </dgm:t>
    </dgm:pt>
    <dgm:pt modelId="{E2C29276-CE6F-4CC0-9A96-A68D30F97A17}" type="pres">
      <dgm:prSet presAssocID="{9C5154D6-C70D-4599-9340-79C9C5B3B6C8}" presName="descendantArrow" presStyleCnt="0"/>
      <dgm:spPr/>
    </dgm:pt>
    <dgm:pt modelId="{CFD4F40B-7DA5-4C8B-8680-C5361FFB5A9F}" type="pres">
      <dgm:prSet presAssocID="{91ED3C56-8187-4867-B498-0CFF2DEBCE98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D5A16-B37B-4C17-8887-E3769C36CA02}" type="pres">
      <dgm:prSet presAssocID="{12645E60-5140-446D-B28A-2F536FC28588}" presName="sp" presStyleCnt="0"/>
      <dgm:spPr/>
    </dgm:pt>
    <dgm:pt modelId="{77352739-7256-4290-82BE-D09A1665C192}" type="pres">
      <dgm:prSet presAssocID="{DF0E5F8A-0834-4A8A-9DA0-61DE6B6A4049}" presName="arrowAndChildren" presStyleCnt="0"/>
      <dgm:spPr/>
    </dgm:pt>
    <dgm:pt modelId="{67607672-2072-4A07-9022-84F2C8646826}" type="pres">
      <dgm:prSet presAssocID="{DF0E5F8A-0834-4A8A-9DA0-61DE6B6A4049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1D44922A-9A64-49CD-875E-640123693848}" type="pres">
      <dgm:prSet presAssocID="{DF0E5F8A-0834-4A8A-9DA0-61DE6B6A4049}" presName="arrow" presStyleLbl="node1" presStyleIdx="2" presStyleCnt="3"/>
      <dgm:spPr/>
      <dgm:t>
        <a:bodyPr/>
        <a:lstStyle/>
        <a:p>
          <a:endParaRPr lang="ru-RU"/>
        </a:p>
      </dgm:t>
    </dgm:pt>
    <dgm:pt modelId="{F695DD7A-B2CB-4852-A140-07CB0C835C36}" type="pres">
      <dgm:prSet presAssocID="{DF0E5F8A-0834-4A8A-9DA0-61DE6B6A4049}" presName="descendantArrow" presStyleCnt="0"/>
      <dgm:spPr/>
    </dgm:pt>
    <dgm:pt modelId="{ABD03C24-3B14-4D50-97B7-34D3EACDE18D}" type="pres">
      <dgm:prSet presAssocID="{C6F0D9C3-A64D-4717-BEE9-54D8ADB97D54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38C763-C175-4B53-9D6F-43FABCD6B033}" type="presOf" srcId="{C6F0D9C3-A64D-4717-BEE9-54D8ADB97D54}" destId="{ABD03C24-3B14-4D50-97B7-34D3EACDE18D}" srcOrd="0" destOrd="0" presId="urn:microsoft.com/office/officeart/2005/8/layout/process4"/>
    <dgm:cxn modelId="{1FB1D940-E722-454B-8A96-BD8DE7E662DB}" type="presOf" srcId="{9C5154D6-C70D-4599-9340-79C9C5B3B6C8}" destId="{DBD20FA8-853B-4531-8BD5-55B51D11C6BC}" srcOrd="0" destOrd="0" presId="urn:microsoft.com/office/officeart/2005/8/layout/process4"/>
    <dgm:cxn modelId="{6D6D4972-27E3-45E0-B1E6-3793DF12F70E}" srcId="{A031DD54-B82A-4986-AF81-DE2B8D45B1D4}" destId="{D48D4FB2-46E6-4E14-954E-ED80D06795D2}" srcOrd="0" destOrd="0" parTransId="{38F41B2B-82CD-4EBA-9086-C01941651272}" sibTransId="{DDFC89F9-915C-4B53-AE3D-94BD0D79B717}"/>
    <dgm:cxn modelId="{D9A0D8F4-A551-4359-9E49-3F4005C4EBC9}" type="presOf" srcId="{A031DD54-B82A-4986-AF81-DE2B8D45B1D4}" destId="{4C24EAFA-B153-4685-85F0-DA9D8EC3D117}" srcOrd="1" destOrd="0" presId="urn:microsoft.com/office/officeart/2005/8/layout/process4"/>
    <dgm:cxn modelId="{BCF892A8-0D59-4E8A-972D-494A60DB0254}" srcId="{9C5154D6-C70D-4599-9340-79C9C5B3B6C8}" destId="{91ED3C56-8187-4867-B498-0CFF2DEBCE98}" srcOrd="0" destOrd="0" parTransId="{E550FA82-7EBC-4CC2-8BB1-736684B3B250}" sibTransId="{7280D2B5-8904-4427-8CF6-D55ED63FC30B}"/>
    <dgm:cxn modelId="{2ED5D44E-D6B2-4B88-9C4F-11805FF94BAC}" srcId="{629BF86F-F0A3-42E1-B6DA-727D67CD6942}" destId="{A031DD54-B82A-4986-AF81-DE2B8D45B1D4}" srcOrd="2" destOrd="0" parTransId="{31D53618-DA91-4D8D-9940-C1C2D64E0214}" sibTransId="{7434399C-AEA8-4E15-AB17-573BF177D482}"/>
    <dgm:cxn modelId="{92B8BCDB-BC70-4E4F-ACA4-852F4FE818A4}" srcId="{629BF86F-F0A3-42E1-B6DA-727D67CD6942}" destId="{DF0E5F8A-0834-4A8A-9DA0-61DE6B6A4049}" srcOrd="0" destOrd="0" parTransId="{43016011-46EE-4FF0-A8E6-80259033BADC}" sibTransId="{12645E60-5140-446D-B28A-2F536FC28588}"/>
    <dgm:cxn modelId="{3A2B211B-C315-46D5-AC5B-3822E21F3103}" type="presOf" srcId="{91ED3C56-8187-4867-B498-0CFF2DEBCE98}" destId="{CFD4F40B-7DA5-4C8B-8680-C5361FFB5A9F}" srcOrd="0" destOrd="0" presId="urn:microsoft.com/office/officeart/2005/8/layout/process4"/>
    <dgm:cxn modelId="{A8FD23A3-4FE5-4845-A415-40E9BEF88FA1}" type="presOf" srcId="{A031DD54-B82A-4986-AF81-DE2B8D45B1D4}" destId="{6D8B684C-5908-4098-BB54-9FC86B1DCC3D}" srcOrd="0" destOrd="0" presId="urn:microsoft.com/office/officeart/2005/8/layout/process4"/>
    <dgm:cxn modelId="{C835FD6D-BC77-48DF-BADD-1C0DF21BDC22}" srcId="{DF0E5F8A-0834-4A8A-9DA0-61DE6B6A4049}" destId="{C6F0D9C3-A64D-4717-BEE9-54D8ADB97D54}" srcOrd="0" destOrd="0" parTransId="{C8F6EDBC-14C0-4F53-A8E4-AB7BAF60170A}" sibTransId="{E78E6FF1-3560-4C60-B79C-B997015AC24A}"/>
    <dgm:cxn modelId="{330289B4-375E-4725-82D8-4F7DA77D4FA6}" type="presOf" srcId="{629BF86F-F0A3-42E1-B6DA-727D67CD6942}" destId="{BC168017-B123-48C5-BB76-4550431A02AE}" srcOrd="0" destOrd="0" presId="urn:microsoft.com/office/officeart/2005/8/layout/process4"/>
    <dgm:cxn modelId="{82D44D19-F6EE-4233-ABA3-C0F4CE3D6564}" type="presOf" srcId="{D48D4FB2-46E6-4E14-954E-ED80D06795D2}" destId="{C18ABA41-77F7-4E96-A7D1-00E175BD4DE0}" srcOrd="0" destOrd="0" presId="urn:microsoft.com/office/officeart/2005/8/layout/process4"/>
    <dgm:cxn modelId="{46AF958C-BEF2-447C-881B-753A285BD244}" type="presOf" srcId="{9C5154D6-C70D-4599-9340-79C9C5B3B6C8}" destId="{056671FD-3FDC-4934-8E4B-3BCC9B97ADD2}" srcOrd="1" destOrd="0" presId="urn:microsoft.com/office/officeart/2005/8/layout/process4"/>
    <dgm:cxn modelId="{C7CBFF1A-8EA9-431F-A030-FFF566010C15}" type="presOf" srcId="{DF0E5F8A-0834-4A8A-9DA0-61DE6B6A4049}" destId="{1D44922A-9A64-49CD-875E-640123693848}" srcOrd="1" destOrd="0" presId="urn:microsoft.com/office/officeart/2005/8/layout/process4"/>
    <dgm:cxn modelId="{3AB153D1-4F3A-4875-91B4-032330D9317C}" srcId="{629BF86F-F0A3-42E1-B6DA-727D67CD6942}" destId="{9C5154D6-C70D-4599-9340-79C9C5B3B6C8}" srcOrd="1" destOrd="0" parTransId="{5681EFAF-EFCC-4184-9717-AD65F392C6CA}" sibTransId="{248A4EA4-A85A-463C-9F5E-39221214CC22}"/>
    <dgm:cxn modelId="{02D37600-DC7D-471E-A0D9-5CF8A0457DD0}" type="presOf" srcId="{DF0E5F8A-0834-4A8A-9DA0-61DE6B6A4049}" destId="{67607672-2072-4A07-9022-84F2C8646826}" srcOrd="0" destOrd="0" presId="urn:microsoft.com/office/officeart/2005/8/layout/process4"/>
    <dgm:cxn modelId="{0C263D45-C250-4D2B-9BD9-BD86706AD987}" type="presParOf" srcId="{BC168017-B123-48C5-BB76-4550431A02AE}" destId="{6C943284-8C4C-405C-91AE-C591CE75629A}" srcOrd="0" destOrd="0" presId="urn:microsoft.com/office/officeart/2005/8/layout/process4"/>
    <dgm:cxn modelId="{954A7C5C-4C0A-4173-92B8-33A744937171}" type="presParOf" srcId="{6C943284-8C4C-405C-91AE-C591CE75629A}" destId="{6D8B684C-5908-4098-BB54-9FC86B1DCC3D}" srcOrd="0" destOrd="0" presId="urn:microsoft.com/office/officeart/2005/8/layout/process4"/>
    <dgm:cxn modelId="{BEB75B52-5EA8-49CE-A7D6-8092EAB8D6C0}" type="presParOf" srcId="{6C943284-8C4C-405C-91AE-C591CE75629A}" destId="{4C24EAFA-B153-4685-85F0-DA9D8EC3D117}" srcOrd="1" destOrd="0" presId="urn:microsoft.com/office/officeart/2005/8/layout/process4"/>
    <dgm:cxn modelId="{4B67E96A-E12E-4207-A68B-3CD43A382FD7}" type="presParOf" srcId="{6C943284-8C4C-405C-91AE-C591CE75629A}" destId="{25A393AB-92A1-444E-AEE1-368C6539259A}" srcOrd="2" destOrd="0" presId="urn:microsoft.com/office/officeart/2005/8/layout/process4"/>
    <dgm:cxn modelId="{6C810659-4B28-4676-9FDE-4CCAB74D9869}" type="presParOf" srcId="{25A393AB-92A1-444E-AEE1-368C6539259A}" destId="{C18ABA41-77F7-4E96-A7D1-00E175BD4DE0}" srcOrd="0" destOrd="0" presId="urn:microsoft.com/office/officeart/2005/8/layout/process4"/>
    <dgm:cxn modelId="{36409E3E-BD62-442E-A05C-9566932F7475}" type="presParOf" srcId="{BC168017-B123-48C5-BB76-4550431A02AE}" destId="{0991B9D7-9859-4F1B-8B30-FE6F39F66127}" srcOrd="1" destOrd="0" presId="urn:microsoft.com/office/officeart/2005/8/layout/process4"/>
    <dgm:cxn modelId="{0F0AE39C-1C01-45BA-BC4B-544BFF5BBFB4}" type="presParOf" srcId="{BC168017-B123-48C5-BB76-4550431A02AE}" destId="{580B2DD8-4B86-4D30-B154-122635CDEB8A}" srcOrd="2" destOrd="0" presId="urn:microsoft.com/office/officeart/2005/8/layout/process4"/>
    <dgm:cxn modelId="{48F09593-CCED-487A-948A-149983D80981}" type="presParOf" srcId="{580B2DD8-4B86-4D30-B154-122635CDEB8A}" destId="{DBD20FA8-853B-4531-8BD5-55B51D11C6BC}" srcOrd="0" destOrd="0" presId="urn:microsoft.com/office/officeart/2005/8/layout/process4"/>
    <dgm:cxn modelId="{F58EBD02-2C38-4DE9-A4C8-EC2BD4640AE8}" type="presParOf" srcId="{580B2DD8-4B86-4D30-B154-122635CDEB8A}" destId="{056671FD-3FDC-4934-8E4B-3BCC9B97ADD2}" srcOrd="1" destOrd="0" presId="urn:microsoft.com/office/officeart/2005/8/layout/process4"/>
    <dgm:cxn modelId="{A3113592-D71A-42BD-8C6E-946F490B91A0}" type="presParOf" srcId="{580B2DD8-4B86-4D30-B154-122635CDEB8A}" destId="{E2C29276-CE6F-4CC0-9A96-A68D30F97A17}" srcOrd="2" destOrd="0" presId="urn:microsoft.com/office/officeart/2005/8/layout/process4"/>
    <dgm:cxn modelId="{F98F5543-125C-4CE8-BBA1-051F3D5DB787}" type="presParOf" srcId="{E2C29276-CE6F-4CC0-9A96-A68D30F97A17}" destId="{CFD4F40B-7DA5-4C8B-8680-C5361FFB5A9F}" srcOrd="0" destOrd="0" presId="urn:microsoft.com/office/officeart/2005/8/layout/process4"/>
    <dgm:cxn modelId="{6F4F8B7B-0610-481F-95D6-D6AB824EE72A}" type="presParOf" srcId="{BC168017-B123-48C5-BB76-4550431A02AE}" destId="{245D5A16-B37B-4C17-8887-E3769C36CA02}" srcOrd="3" destOrd="0" presId="urn:microsoft.com/office/officeart/2005/8/layout/process4"/>
    <dgm:cxn modelId="{E6AA38DC-0544-4297-9B19-29BE6D88A2FF}" type="presParOf" srcId="{BC168017-B123-48C5-BB76-4550431A02AE}" destId="{77352739-7256-4290-82BE-D09A1665C192}" srcOrd="4" destOrd="0" presId="urn:microsoft.com/office/officeart/2005/8/layout/process4"/>
    <dgm:cxn modelId="{994AF6D5-D0AC-4016-A2B9-B107CEA4BBE7}" type="presParOf" srcId="{77352739-7256-4290-82BE-D09A1665C192}" destId="{67607672-2072-4A07-9022-84F2C8646826}" srcOrd="0" destOrd="0" presId="urn:microsoft.com/office/officeart/2005/8/layout/process4"/>
    <dgm:cxn modelId="{FD6AB46D-02E4-452A-B254-C081B6DEBADA}" type="presParOf" srcId="{77352739-7256-4290-82BE-D09A1665C192}" destId="{1D44922A-9A64-49CD-875E-640123693848}" srcOrd="1" destOrd="0" presId="urn:microsoft.com/office/officeart/2005/8/layout/process4"/>
    <dgm:cxn modelId="{157626FB-5D2E-4AA1-9CF7-1470A0624197}" type="presParOf" srcId="{77352739-7256-4290-82BE-D09A1665C192}" destId="{F695DD7A-B2CB-4852-A140-07CB0C835C36}" srcOrd="2" destOrd="0" presId="urn:microsoft.com/office/officeart/2005/8/layout/process4"/>
    <dgm:cxn modelId="{4E5AF050-B729-42B9-B3E1-788C34DAF9FB}" type="presParOf" srcId="{F695DD7A-B2CB-4852-A140-07CB0C835C36}" destId="{ABD03C24-3B14-4D50-97B7-34D3EACDE18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3DD911-8107-405E-B540-8FE70B04BE21}" type="doc">
      <dgm:prSet loTypeId="urn:microsoft.com/office/officeart/2011/layout/ConvergingText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28F1FBD-88E1-40F7-8D59-609D586A1133}">
      <dgm:prSet phldrT="[Текст]"/>
      <dgm:spPr/>
      <dgm:t>
        <a:bodyPr/>
        <a:lstStyle/>
        <a:p>
          <a:r>
            <a:rPr lang="ru-RU" dirty="0" smtClean="0"/>
            <a:t>Свод ФТ к план.</a:t>
          </a:r>
          <a:endParaRPr lang="ru-RU" dirty="0"/>
        </a:p>
      </dgm:t>
    </dgm:pt>
    <dgm:pt modelId="{4DBECFCD-75FD-45AC-BED1-4117D8ED425F}" type="parTrans" cxnId="{04D17383-CBF4-4F26-BA42-0CCE923740A8}">
      <dgm:prSet/>
      <dgm:spPr/>
      <dgm:t>
        <a:bodyPr/>
        <a:lstStyle/>
        <a:p>
          <a:endParaRPr lang="ru-RU"/>
        </a:p>
      </dgm:t>
    </dgm:pt>
    <dgm:pt modelId="{F4B4303D-F6C9-4996-893C-AE03819BEE34}" type="sibTrans" cxnId="{04D17383-CBF4-4F26-BA42-0CCE923740A8}">
      <dgm:prSet/>
      <dgm:spPr/>
      <dgm:t>
        <a:bodyPr/>
        <a:lstStyle/>
        <a:p>
          <a:endParaRPr lang="ru-RU"/>
        </a:p>
      </dgm:t>
    </dgm:pt>
    <dgm:pt modelId="{3EE7DC91-470B-4A81-85E2-E13D011D4BC7}">
      <dgm:prSet phldrT="[Текст]"/>
      <dgm:spPr/>
      <dgm:t>
        <a:bodyPr/>
        <a:lstStyle/>
        <a:p>
          <a:r>
            <a:rPr lang="ru-RU" dirty="0" smtClean="0"/>
            <a:t>ФСАД 1</a:t>
          </a:r>
          <a:endParaRPr lang="ru-RU" dirty="0"/>
        </a:p>
      </dgm:t>
    </dgm:pt>
    <dgm:pt modelId="{82B8949C-7055-4E2B-8A6F-0FC27194F168}" type="parTrans" cxnId="{D7EA0835-641D-4339-85B7-990B4CBBEC59}">
      <dgm:prSet/>
      <dgm:spPr/>
      <dgm:t>
        <a:bodyPr/>
        <a:lstStyle/>
        <a:p>
          <a:endParaRPr lang="ru-RU"/>
        </a:p>
      </dgm:t>
    </dgm:pt>
    <dgm:pt modelId="{B909656C-5CE0-4C1A-AB63-F78D8F533BBE}" type="sibTrans" cxnId="{D7EA0835-641D-4339-85B7-990B4CBBEC59}">
      <dgm:prSet/>
      <dgm:spPr/>
      <dgm:t>
        <a:bodyPr/>
        <a:lstStyle/>
        <a:p>
          <a:endParaRPr lang="ru-RU"/>
        </a:p>
      </dgm:t>
    </dgm:pt>
    <dgm:pt modelId="{42C3826E-3FBD-495D-A86E-CAA35BF2034C}">
      <dgm:prSet phldrT="[Текст]"/>
      <dgm:spPr/>
      <dgm:t>
        <a:bodyPr/>
        <a:lstStyle/>
        <a:p>
          <a:r>
            <a:rPr lang="ru-RU" dirty="0" smtClean="0"/>
            <a:t>ФПСАД ..</a:t>
          </a:r>
          <a:endParaRPr lang="ru-RU" dirty="0"/>
        </a:p>
      </dgm:t>
    </dgm:pt>
    <dgm:pt modelId="{FDA2FDD4-3986-48B1-A50F-CC7F44AA4ACA}" type="parTrans" cxnId="{F866C708-210B-4A10-9399-C9DDF411DABF}">
      <dgm:prSet/>
      <dgm:spPr/>
      <dgm:t>
        <a:bodyPr/>
        <a:lstStyle/>
        <a:p>
          <a:endParaRPr lang="ru-RU"/>
        </a:p>
      </dgm:t>
    </dgm:pt>
    <dgm:pt modelId="{BE65E266-986B-41EE-AF2B-F6841A03CB2C}" type="sibTrans" cxnId="{F866C708-210B-4A10-9399-C9DDF411DABF}">
      <dgm:prSet/>
      <dgm:spPr/>
      <dgm:t>
        <a:bodyPr/>
        <a:lstStyle/>
        <a:p>
          <a:endParaRPr lang="ru-RU"/>
        </a:p>
      </dgm:t>
    </dgm:pt>
    <dgm:pt modelId="{23B7D627-51B4-4887-84FE-4B9343B109BE}">
      <dgm:prSet phldrT="[Текст]"/>
      <dgm:spPr/>
      <dgm:t>
        <a:bodyPr/>
        <a:lstStyle/>
        <a:p>
          <a:r>
            <a:rPr lang="ru-RU" dirty="0" smtClean="0"/>
            <a:t>ФПСАД 34</a:t>
          </a:r>
          <a:endParaRPr lang="ru-RU" dirty="0"/>
        </a:p>
      </dgm:t>
    </dgm:pt>
    <dgm:pt modelId="{4EC90331-6578-4BB6-A93C-79784BB33A78}" type="parTrans" cxnId="{751DA874-F42E-43BD-BA7B-C67F7AA2FBDD}">
      <dgm:prSet/>
      <dgm:spPr/>
      <dgm:t>
        <a:bodyPr/>
        <a:lstStyle/>
        <a:p>
          <a:endParaRPr lang="ru-RU"/>
        </a:p>
      </dgm:t>
    </dgm:pt>
    <dgm:pt modelId="{A7901D6B-3CE1-426B-AA69-C9540EF2805A}" type="sibTrans" cxnId="{751DA874-F42E-43BD-BA7B-C67F7AA2FBDD}">
      <dgm:prSet/>
      <dgm:spPr/>
      <dgm:t>
        <a:bodyPr/>
        <a:lstStyle/>
        <a:p>
          <a:endParaRPr lang="ru-RU"/>
        </a:p>
      </dgm:t>
    </dgm:pt>
    <dgm:pt modelId="{7D7944C0-ABFA-4BDE-8FB1-0FA5AD057FAB}" type="pres">
      <dgm:prSet presAssocID="{653DD911-8107-405E-B540-8FE70B04BE21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E3F090A-23A2-4594-8C24-0C91E47490A2}" type="pres">
      <dgm:prSet presAssocID="{828F1FBD-88E1-40F7-8D59-609D586A1133}" presName="composite" presStyleCnt="0"/>
      <dgm:spPr/>
    </dgm:pt>
    <dgm:pt modelId="{060F007E-D650-4B9F-8D79-6DF5522BF8D0}" type="pres">
      <dgm:prSet presAssocID="{828F1FBD-88E1-40F7-8D59-609D586A1133}" presName="ParentAccent1" presStyleLbl="alignNode1" presStyleIdx="0" presStyleCnt="34"/>
      <dgm:spPr/>
    </dgm:pt>
    <dgm:pt modelId="{D7421949-A558-4AB3-8CFF-83AA3714B9EA}" type="pres">
      <dgm:prSet presAssocID="{828F1FBD-88E1-40F7-8D59-609D586A1133}" presName="ParentAccent2" presStyleLbl="alignNode1" presStyleIdx="1" presStyleCnt="34"/>
      <dgm:spPr/>
    </dgm:pt>
    <dgm:pt modelId="{F014112A-876E-44A4-805C-7F46FE3CE77B}" type="pres">
      <dgm:prSet presAssocID="{828F1FBD-88E1-40F7-8D59-609D586A1133}" presName="ParentAccent3" presStyleLbl="alignNode1" presStyleIdx="2" presStyleCnt="34"/>
      <dgm:spPr/>
    </dgm:pt>
    <dgm:pt modelId="{FE5B728E-24F2-4761-80D2-AAB360283F65}" type="pres">
      <dgm:prSet presAssocID="{828F1FBD-88E1-40F7-8D59-609D586A1133}" presName="ParentAccent4" presStyleLbl="alignNode1" presStyleIdx="3" presStyleCnt="34"/>
      <dgm:spPr/>
    </dgm:pt>
    <dgm:pt modelId="{4D339A8C-2BA3-467C-81D1-9C02E2F37325}" type="pres">
      <dgm:prSet presAssocID="{828F1FBD-88E1-40F7-8D59-609D586A1133}" presName="ParentAccent5" presStyleLbl="alignNode1" presStyleIdx="4" presStyleCnt="34"/>
      <dgm:spPr/>
    </dgm:pt>
    <dgm:pt modelId="{C414EF5E-9F22-4B11-A29C-376588A351F9}" type="pres">
      <dgm:prSet presAssocID="{828F1FBD-88E1-40F7-8D59-609D586A1133}" presName="ParentAccent6" presStyleLbl="alignNode1" presStyleIdx="5" presStyleCnt="34"/>
      <dgm:spPr/>
    </dgm:pt>
    <dgm:pt modelId="{4413725C-0BD2-4059-938C-B8B6876C58D6}" type="pres">
      <dgm:prSet presAssocID="{828F1FBD-88E1-40F7-8D59-609D586A1133}" presName="ParentAccent7" presStyleLbl="alignNode1" presStyleIdx="6" presStyleCnt="34"/>
      <dgm:spPr/>
    </dgm:pt>
    <dgm:pt modelId="{86A3CF99-2599-4EA9-8E01-2F4A1FFFD3A5}" type="pres">
      <dgm:prSet presAssocID="{828F1FBD-88E1-40F7-8D59-609D586A1133}" presName="ParentAccent8" presStyleLbl="alignNode1" presStyleIdx="7" presStyleCnt="34"/>
      <dgm:spPr/>
    </dgm:pt>
    <dgm:pt modelId="{898CAE08-553C-4336-A31F-9E1D6D72AE81}" type="pres">
      <dgm:prSet presAssocID="{828F1FBD-88E1-40F7-8D59-609D586A1133}" presName="ParentAccent9" presStyleLbl="alignNode1" presStyleIdx="8" presStyleCnt="34"/>
      <dgm:spPr/>
    </dgm:pt>
    <dgm:pt modelId="{4CD90FD9-1C16-4D2E-ADE8-BD3484062FBB}" type="pres">
      <dgm:prSet presAssocID="{828F1FBD-88E1-40F7-8D59-609D586A1133}" presName="ParentAccent10" presStyleLbl="alignNode1" presStyleIdx="9" presStyleCnt="34"/>
      <dgm:spPr/>
    </dgm:pt>
    <dgm:pt modelId="{F64F4BC5-5084-4E21-9C14-99889619BB3C}" type="pres">
      <dgm:prSet presAssocID="{828F1FBD-88E1-40F7-8D59-609D586A1133}" presName="Parent" presStyleLbl="alignNode1" presStyleIdx="10" presStyleCnt="34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DA22CD-4E93-4261-9E27-A6CD334F8014}" type="pres">
      <dgm:prSet presAssocID="{3EE7DC91-470B-4A81-85E2-E13D011D4BC7}" presName="Child1Accent1" presStyleLbl="alignNode1" presStyleIdx="11" presStyleCnt="34"/>
      <dgm:spPr/>
    </dgm:pt>
    <dgm:pt modelId="{DBA3059F-5E27-4175-99F2-C781C9B751D3}" type="pres">
      <dgm:prSet presAssocID="{3EE7DC91-470B-4A81-85E2-E13D011D4BC7}" presName="Child1Accent2" presStyleLbl="alignNode1" presStyleIdx="12" presStyleCnt="34"/>
      <dgm:spPr/>
    </dgm:pt>
    <dgm:pt modelId="{F48BF825-02B3-4D6F-BC55-4ED46AD80EB9}" type="pres">
      <dgm:prSet presAssocID="{3EE7DC91-470B-4A81-85E2-E13D011D4BC7}" presName="Child1Accent3" presStyleLbl="alignNode1" presStyleIdx="13" presStyleCnt="34"/>
      <dgm:spPr/>
    </dgm:pt>
    <dgm:pt modelId="{135B9040-CC43-41C9-AB2E-F8875F9F40D9}" type="pres">
      <dgm:prSet presAssocID="{3EE7DC91-470B-4A81-85E2-E13D011D4BC7}" presName="Child1Accent4" presStyleLbl="alignNode1" presStyleIdx="14" presStyleCnt="34"/>
      <dgm:spPr/>
    </dgm:pt>
    <dgm:pt modelId="{EA92A498-EF81-49B6-803A-E91C18BECA97}" type="pres">
      <dgm:prSet presAssocID="{3EE7DC91-470B-4A81-85E2-E13D011D4BC7}" presName="Child1Accent5" presStyleLbl="alignNode1" presStyleIdx="15" presStyleCnt="34"/>
      <dgm:spPr/>
    </dgm:pt>
    <dgm:pt modelId="{DAB97DC3-C9CE-48AC-9734-62201E57C91E}" type="pres">
      <dgm:prSet presAssocID="{3EE7DC91-470B-4A81-85E2-E13D011D4BC7}" presName="Child1Accent6" presStyleLbl="alignNode1" presStyleIdx="16" presStyleCnt="34"/>
      <dgm:spPr/>
    </dgm:pt>
    <dgm:pt modelId="{2CC41BFB-F0BF-47A0-B907-F82609F0CA9C}" type="pres">
      <dgm:prSet presAssocID="{3EE7DC91-470B-4A81-85E2-E13D011D4BC7}" presName="Child1Accent7" presStyleLbl="alignNode1" presStyleIdx="17" presStyleCnt="34"/>
      <dgm:spPr/>
    </dgm:pt>
    <dgm:pt modelId="{6C40B1B5-9BF5-47E1-86A0-AF141DE75974}" type="pres">
      <dgm:prSet presAssocID="{3EE7DC91-470B-4A81-85E2-E13D011D4BC7}" presName="Child1Accent8" presStyleLbl="alignNode1" presStyleIdx="18" presStyleCnt="34"/>
      <dgm:spPr/>
    </dgm:pt>
    <dgm:pt modelId="{D080BCC0-DB5F-469C-BB17-1635D9A2FEA6}" type="pres">
      <dgm:prSet presAssocID="{3EE7DC91-470B-4A81-85E2-E13D011D4BC7}" presName="Child1Accent9" presStyleLbl="alignNode1" presStyleIdx="19" presStyleCnt="34"/>
      <dgm:spPr/>
    </dgm:pt>
    <dgm:pt modelId="{A8F34C32-FDDD-4019-9806-CC756AEBA8B1}" type="pres">
      <dgm:prSet presAssocID="{3EE7DC91-470B-4A81-85E2-E13D011D4BC7}" presName="Child1" presStyleLbl="revTx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A8AFE-9FA4-435F-81E4-2EF22AF531D1}" type="pres">
      <dgm:prSet presAssocID="{42C3826E-3FBD-495D-A86E-CAA35BF2034C}" presName="Child2Accent1" presStyleLbl="alignNode1" presStyleIdx="20" presStyleCnt="34"/>
      <dgm:spPr/>
    </dgm:pt>
    <dgm:pt modelId="{6A5C0C7B-EB1D-47C0-89D9-28940BB1F05C}" type="pres">
      <dgm:prSet presAssocID="{42C3826E-3FBD-495D-A86E-CAA35BF2034C}" presName="Child2Accent2" presStyleLbl="alignNode1" presStyleIdx="21" presStyleCnt="34"/>
      <dgm:spPr/>
    </dgm:pt>
    <dgm:pt modelId="{23CBB19B-65FD-4DD4-B5D7-F43F583BE9EF}" type="pres">
      <dgm:prSet presAssocID="{42C3826E-3FBD-495D-A86E-CAA35BF2034C}" presName="Child2Accent3" presStyleLbl="alignNode1" presStyleIdx="22" presStyleCnt="34"/>
      <dgm:spPr/>
    </dgm:pt>
    <dgm:pt modelId="{2A478420-C042-46CE-AA80-62E863E65372}" type="pres">
      <dgm:prSet presAssocID="{42C3826E-3FBD-495D-A86E-CAA35BF2034C}" presName="Child2Accent4" presStyleLbl="alignNode1" presStyleIdx="23" presStyleCnt="34"/>
      <dgm:spPr/>
    </dgm:pt>
    <dgm:pt modelId="{D735E5EE-18FE-4550-8034-F20CAD9D5CFB}" type="pres">
      <dgm:prSet presAssocID="{42C3826E-3FBD-495D-A86E-CAA35BF2034C}" presName="Child2Accent5" presStyleLbl="alignNode1" presStyleIdx="24" presStyleCnt="34"/>
      <dgm:spPr/>
    </dgm:pt>
    <dgm:pt modelId="{B4724A89-1E87-446C-A26F-1A0D41790CCE}" type="pres">
      <dgm:prSet presAssocID="{42C3826E-3FBD-495D-A86E-CAA35BF2034C}" presName="Child2Accent6" presStyleLbl="alignNode1" presStyleIdx="25" presStyleCnt="34"/>
      <dgm:spPr/>
    </dgm:pt>
    <dgm:pt modelId="{6B44B6C9-E17A-4EBA-A62F-2ED11E52E861}" type="pres">
      <dgm:prSet presAssocID="{42C3826E-3FBD-495D-A86E-CAA35BF2034C}" presName="Child2Accent7" presStyleLbl="alignNode1" presStyleIdx="26" presStyleCnt="34"/>
      <dgm:spPr/>
    </dgm:pt>
    <dgm:pt modelId="{58D846A3-F650-4557-A7D1-8859D3C2EBA9}" type="pres">
      <dgm:prSet presAssocID="{42C3826E-3FBD-495D-A86E-CAA35BF2034C}" presName="Child2" presStyleLbl="revTx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B5AB2-105A-46AE-B573-36F271773A96}" type="pres">
      <dgm:prSet presAssocID="{23B7D627-51B4-4887-84FE-4B9343B109BE}" presName="Child3Accent1" presStyleLbl="alignNode1" presStyleIdx="27" presStyleCnt="34"/>
      <dgm:spPr/>
    </dgm:pt>
    <dgm:pt modelId="{6E9D8559-B803-4459-9025-304FF5EFE87B}" type="pres">
      <dgm:prSet presAssocID="{23B7D627-51B4-4887-84FE-4B9343B109BE}" presName="Child3Accent2" presStyleLbl="alignNode1" presStyleIdx="28" presStyleCnt="34"/>
      <dgm:spPr/>
    </dgm:pt>
    <dgm:pt modelId="{CC87FDCC-85C2-471E-9800-B39F102507A8}" type="pres">
      <dgm:prSet presAssocID="{23B7D627-51B4-4887-84FE-4B9343B109BE}" presName="Child3Accent3" presStyleLbl="alignNode1" presStyleIdx="29" presStyleCnt="34"/>
      <dgm:spPr/>
    </dgm:pt>
    <dgm:pt modelId="{96F1E8B7-29BD-4432-8FD7-24C2CA099C15}" type="pres">
      <dgm:prSet presAssocID="{23B7D627-51B4-4887-84FE-4B9343B109BE}" presName="Child3Accent4" presStyleLbl="alignNode1" presStyleIdx="30" presStyleCnt="34"/>
      <dgm:spPr/>
    </dgm:pt>
    <dgm:pt modelId="{C6F0E987-7BDD-4A4B-AE18-8C465AA56049}" type="pres">
      <dgm:prSet presAssocID="{23B7D627-51B4-4887-84FE-4B9343B109BE}" presName="Child3Accent5" presStyleLbl="alignNode1" presStyleIdx="31" presStyleCnt="34"/>
      <dgm:spPr/>
    </dgm:pt>
    <dgm:pt modelId="{FE002872-7A88-4E27-8CBB-DBF613BF780F}" type="pres">
      <dgm:prSet presAssocID="{23B7D627-51B4-4887-84FE-4B9343B109BE}" presName="Child3Accent6" presStyleLbl="alignNode1" presStyleIdx="32" presStyleCnt="34"/>
      <dgm:spPr/>
    </dgm:pt>
    <dgm:pt modelId="{9C4A22B2-0951-4F38-A265-57586957F5AB}" type="pres">
      <dgm:prSet presAssocID="{23B7D627-51B4-4887-84FE-4B9343B109BE}" presName="Child3Accent7" presStyleLbl="alignNode1" presStyleIdx="33" presStyleCnt="34"/>
      <dgm:spPr/>
    </dgm:pt>
    <dgm:pt modelId="{CF2F42AA-16A7-4ED6-9B1D-CEF5437FABD2}" type="pres">
      <dgm:prSet presAssocID="{23B7D627-51B4-4887-84FE-4B9343B109BE}" presName="Child3" presStyleLbl="revTx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EA0835-641D-4339-85B7-990B4CBBEC59}" srcId="{828F1FBD-88E1-40F7-8D59-609D586A1133}" destId="{3EE7DC91-470B-4A81-85E2-E13D011D4BC7}" srcOrd="0" destOrd="0" parTransId="{82B8949C-7055-4E2B-8A6F-0FC27194F168}" sibTransId="{B909656C-5CE0-4C1A-AB63-F78D8F533BBE}"/>
    <dgm:cxn modelId="{751DA874-F42E-43BD-BA7B-C67F7AA2FBDD}" srcId="{828F1FBD-88E1-40F7-8D59-609D586A1133}" destId="{23B7D627-51B4-4887-84FE-4B9343B109BE}" srcOrd="2" destOrd="0" parTransId="{4EC90331-6578-4BB6-A93C-79784BB33A78}" sibTransId="{A7901D6B-3CE1-426B-AA69-C9540EF2805A}"/>
    <dgm:cxn modelId="{F866C708-210B-4A10-9399-C9DDF411DABF}" srcId="{828F1FBD-88E1-40F7-8D59-609D586A1133}" destId="{42C3826E-3FBD-495D-A86E-CAA35BF2034C}" srcOrd="1" destOrd="0" parTransId="{FDA2FDD4-3986-48B1-A50F-CC7F44AA4ACA}" sibTransId="{BE65E266-986B-41EE-AF2B-F6841A03CB2C}"/>
    <dgm:cxn modelId="{268C44F4-13B5-45F7-B163-08733D545CB2}" type="presOf" srcId="{653DD911-8107-405E-B540-8FE70B04BE21}" destId="{7D7944C0-ABFA-4BDE-8FB1-0FA5AD057FAB}" srcOrd="0" destOrd="0" presId="urn:microsoft.com/office/officeart/2011/layout/ConvergingText"/>
    <dgm:cxn modelId="{04D17383-CBF4-4F26-BA42-0CCE923740A8}" srcId="{653DD911-8107-405E-B540-8FE70B04BE21}" destId="{828F1FBD-88E1-40F7-8D59-609D586A1133}" srcOrd="0" destOrd="0" parTransId="{4DBECFCD-75FD-45AC-BED1-4117D8ED425F}" sibTransId="{F4B4303D-F6C9-4996-893C-AE03819BEE34}"/>
    <dgm:cxn modelId="{808CE5F4-6B5D-43C1-A340-A5602C76C163}" type="presOf" srcId="{42C3826E-3FBD-495D-A86E-CAA35BF2034C}" destId="{58D846A3-F650-4557-A7D1-8859D3C2EBA9}" srcOrd="0" destOrd="0" presId="urn:microsoft.com/office/officeart/2011/layout/ConvergingText"/>
    <dgm:cxn modelId="{25B1A500-E0C6-42FC-8DC6-72AD52AB706D}" type="presOf" srcId="{23B7D627-51B4-4887-84FE-4B9343B109BE}" destId="{CF2F42AA-16A7-4ED6-9B1D-CEF5437FABD2}" srcOrd="0" destOrd="0" presId="urn:microsoft.com/office/officeart/2011/layout/ConvergingText"/>
    <dgm:cxn modelId="{4D551151-901A-4CFE-811F-BC366BF855B2}" type="presOf" srcId="{828F1FBD-88E1-40F7-8D59-609D586A1133}" destId="{F64F4BC5-5084-4E21-9C14-99889619BB3C}" srcOrd="0" destOrd="0" presId="urn:microsoft.com/office/officeart/2011/layout/ConvergingText"/>
    <dgm:cxn modelId="{F36A4E7C-0AFF-48AA-80F2-239469882509}" type="presOf" srcId="{3EE7DC91-470B-4A81-85E2-E13D011D4BC7}" destId="{A8F34C32-FDDD-4019-9806-CC756AEBA8B1}" srcOrd="0" destOrd="0" presId="urn:microsoft.com/office/officeart/2011/layout/ConvergingText"/>
    <dgm:cxn modelId="{6C861234-3D7D-4A42-BBD4-C2F568E02461}" type="presParOf" srcId="{7D7944C0-ABFA-4BDE-8FB1-0FA5AD057FAB}" destId="{9E3F090A-23A2-4594-8C24-0C91E47490A2}" srcOrd="0" destOrd="0" presId="urn:microsoft.com/office/officeart/2011/layout/ConvergingText"/>
    <dgm:cxn modelId="{9C64096B-F61F-45B6-B27C-3807F1987CDD}" type="presParOf" srcId="{9E3F090A-23A2-4594-8C24-0C91E47490A2}" destId="{060F007E-D650-4B9F-8D79-6DF5522BF8D0}" srcOrd="0" destOrd="0" presId="urn:microsoft.com/office/officeart/2011/layout/ConvergingText"/>
    <dgm:cxn modelId="{711A0196-C39D-4B99-A203-83CFB60BE57C}" type="presParOf" srcId="{9E3F090A-23A2-4594-8C24-0C91E47490A2}" destId="{D7421949-A558-4AB3-8CFF-83AA3714B9EA}" srcOrd="1" destOrd="0" presId="urn:microsoft.com/office/officeart/2011/layout/ConvergingText"/>
    <dgm:cxn modelId="{4772874F-1A28-45D5-88F3-7A1AE0A90CD4}" type="presParOf" srcId="{9E3F090A-23A2-4594-8C24-0C91E47490A2}" destId="{F014112A-876E-44A4-805C-7F46FE3CE77B}" srcOrd="2" destOrd="0" presId="urn:microsoft.com/office/officeart/2011/layout/ConvergingText"/>
    <dgm:cxn modelId="{0446DDFD-1F78-4706-86E6-7E224B38B5AA}" type="presParOf" srcId="{9E3F090A-23A2-4594-8C24-0C91E47490A2}" destId="{FE5B728E-24F2-4761-80D2-AAB360283F65}" srcOrd="3" destOrd="0" presId="urn:microsoft.com/office/officeart/2011/layout/ConvergingText"/>
    <dgm:cxn modelId="{0B0C96A2-9A85-42E5-9576-987B34471F5D}" type="presParOf" srcId="{9E3F090A-23A2-4594-8C24-0C91E47490A2}" destId="{4D339A8C-2BA3-467C-81D1-9C02E2F37325}" srcOrd="4" destOrd="0" presId="urn:microsoft.com/office/officeart/2011/layout/ConvergingText"/>
    <dgm:cxn modelId="{8B39C802-72A3-4F20-A9FE-7BFDB2B5E17D}" type="presParOf" srcId="{9E3F090A-23A2-4594-8C24-0C91E47490A2}" destId="{C414EF5E-9F22-4B11-A29C-376588A351F9}" srcOrd="5" destOrd="0" presId="urn:microsoft.com/office/officeart/2011/layout/ConvergingText"/>
    <dgm:cxn modelId="{6CFF916D-51DB-4D1A-ABF0-31BBB4DBD24F}" type="presParOf" srcId="{9E3F090A-23A2-4594-8C24-0C91E47490A2}" destId="{4413725C-0BD2-4059-938C-B8B6876C58D6}" srcOrd="6" destOrd="0" presId="urn:microsoft.com/office/officeart/2011/layout/ConvergingText"/>
    <dgm:cxn modelId="{0108421F-DD48-4C2A-B2E1-D5D161096471}" type="presParOf" srcId="{9E3F090A-23A2-4594-8C24-0C91E47490A2}" destId="{86A3CF99-2599-4EA9-8E01-2F4A1FFFD3A5}" srcOrd="7" destOrd="0" presId="urn:microsoft.com/office/officeart/2011/layout/ConvergingText"/>
    <dgm:cxn modelId="{9E3F5CC6-C7C7-4BEF-B956-84FF6C00AB3E}" type="presParOf" srcId="{9E3F090A-23A2-4594-8C24-0C91E47490A2}" destId="{898CAE08-553C-4336-A31F-9E1D6D72AE81}" srcOrd="8" destOrd="0" presId="urn:microsoft.com/office/officeart/2011/layout/ConvergingText"/>
    <dgm:cxn modelId="{9E069970-E2CA-448D-9324-4B0E3A874BAC}" type="presParOf" srcId="{9E3F090A-23A2-4594-8C24-0C91E47490A2}" destId="{4CD90FD9-1C16-4D2E-ADE8-BD3484062FBB}" srcOrd="9" destOrd="0" presId="urn:microsoft.com/office/officeart/2011/layout/ConvergingText"/>
    <dgm:cxn modelId="{FB72C726-EDB7-4438-A96B-B38AAFB8F01B}" type="presParOf" srcId="{9E3F090A-23A2-4594-8C24-0C91E47490A2}" destId="{F64F4BC5-5084-4E21-9C14-99889619BB3C}" srcOrd="10" destOrd="0" presId="urn:microsoft.com/office/officeart/2011/layout/ConvergingText"/>
    <dgm:cxn modelId="{467ADCDE-B2B6-4299-BE57-7709B6FE2276}" type="presParOf" srcId="{9E3F090A-23A2-4594-8C24-0C91E47490A2}" destId="{15DA22CD-4E93-4261-9E27-A6CD334F8014}" srcOrd="11" destOrd="0" presId="urn:microsoft.com/office/officeart/2011/layout/ConvergingText"/>
    <dgm:cxn modelId="{12DE6FCF-CE43-4696-B2D3-8C8D100E852A}" type="presParOf" srcId="{9E3F090A-23A2-4594-8C24-0C91E47490A2}" destId="{DBA3059F-5E27-4175-99F2-C781C9B751D3}" srcOrd="12" destOrd="0" presId="urn:microsoft.com/office/officeart/2011/layout/ConvergingText"/>
    <dgm:cxn modelId="{9B9EAEA1-70A2-4C12-99F0-1D64F604328D}" type="presParOf" srcId="{9E3F090A-23A2-4594-8C24-0C91E47490A2}" destId="{F48BF825-02B3-4D6F-BC55-4ED46AD80EB9}" srcOrd="13" destOrd="0" presId="urn:microsoft.com/office/officeart/2011/layout/ConvergingText"/>
    <dgm:cxn modelId="{A89A5454-0329-4250-A19A-F029B7194FD9}" type="presParOf" srcId="{9E3F090A-23A2-4594-8C24-0C91E47490A2}" destId="{135B9040-CC43-41C9-AB2E-F8875F9F40D9}" srcOrd="14" destOrd="0" presId="urn:microsoft.com/office/officeart/2011/layout/ConvergingText"/>
    <dgm:cxn modelId="{86F5A1B1-477E-4EF9-8BBE-0DD084580D02}" type="presParOf" srcId="{9E3F090A-23A2-4594-8C24-0C91E47490A2}" destId="{EA92A498-EF81-49B6-803A-E91C18BECA97}" srcOrd="15" destOrd="0" presId="urn:microsoft.com/office/officeart/2011/layout/ConvergingText"/>
    <dgm:cxn modelId="{08F49E19-ED5E-4A3C-8601-E786FFA91649}" type="presParOf" srcId="{9E3F090A-23A2-4594-8C24-0C91E47490A2}" destId="{DAB97DC3-C9CE-48AC-9734-62201E57C91E}" srcOrd="16" destOrd="0" presId="urn:microsoft.com/office/officeart/2011/layout/ConvergingText"/>
    <dgm:cxn modelId="{99AAE74B-65FD-44A5-859C-703277E34D72}" type="presParOf" srcId="{9E3F090A-23A2-4594-8C24-0C91E47490A2}" destId="{2CC41BFB-F0BF-47A0-B907-F82609F0CA9C}" srcOrd="17" destOrd="0" presId="urn:microsoft.com/office/officeart/2011/layout/ConvergingText"/>
    <dgm:cxn modelId="{8D02C9A3-6F00-4CA0-ADE3-D789CB105E79}" type="presParOf" srcId="{9E3F090A-23A2-4594-8C24-0C91E47490A2}" destId="{6C40B1B5-9BF5-47E1-86A0-AF141DE75974}" srcOrd="18" destOrd="0" presId="urn:microsoft.com/office/officeart/2011/layout/ConvergingText"/>
    <dgm:cxn modelId="{0578E86F-3CC2-43BD-BD41-6CB272488FCD}" type="presParOf" srcId="{9E3F090A-23A2-4594-8C24-0C91E47490A2}" destId="{D080BCC0-DB5F-469C-BB17-1635D9A2FEA6}" srcOrd="19" destOrd="0" presId="urn:microsoft.com/office/officeart/2011/layout/ConvergingText"/>
    <dgm:cxn modelId="{64A93ED8-567F-4607-8DD0-65DF9F5F24B4}" type="presParOf" srcId="{9E3F090A-23A2-4594-8C24-0C91E47490A2}" destId="{A8F34C32-FDDD-4019-9806-CC756AEBA8B1}" srcOrd="20" destOrd="0" presId="urn:microsoft.com/office/officeart/2011/layout/ConvergingText"/>
    <dgm:cxn modelId="{8AE2396E-3C35-4A30-BF84-8D421AD07A5C}" type="presParOf" srcId="{9E3F090A-23A2-4594-8C24-0C91E47490A2}" destId="{747A8AFE-9FA4-435F-81E4-2EF22AF531D1}" srcOrd="21" destOrd="0" presId="urn:microsoft.com/office/officeart/2011/layout/ConvergingText"/>
    <dgm:cxn modelId="{C23F86F7-E187-4989-8930-ED404CD7B9CD}" type="presParOf" srcId="{9E3F090A-23A2-4594-8C24-0C91E47490A2}" destId="{6A5C0C7B-EB1D-47C0-89D9-28940BB1F05C}" srcOrd="22" destOrd="0" presId="urn:microsoft.com/office/officeart/2011/layout/ConvergingText"/>
    <dgm:cxn modelId="{067A6627-B444-4C52-9795-5658697698D5}" type="presParOf" srcId="{9E3F090A-23A2-4594-8C24-0C91E47490A2}" destId="{23CBB19B-65FD-4DD4-B5D7-F43F583BE9EF}" srcOrd="23" destOrd="0" presId="urn:microsoft.com/office/officeart/2011/layout/ConvergingText"/>
    <dgm:cxn modelId="{9CDE46A6-2711-47DE-9026-3A3B3BEE0EDB}" type="presParOf" srcId="{9E3F090A-23A2-4594-8C24-0C91E47490A2}" destId="{2A478420-C042-46CE-AA80-62E863E65372}" srcOrd="24" destOrd="0" presId="urn:microsoft.com/office/officeart/2011/layout/ConvergingText"/>
    <dgm:cxn modelId="{D008E0E1-1382-40A1-9C9B-A2A81AC0194B}" type="presParOf" srcId="{9E3F090A-23A2-4594-8C24-0C91E47490A2}" destId="{D735E5EE-18FE-4550-8034-F20CAD9D5CFB}" srcOrd="25" destOrd="0" presId="urn:microsoft.com/office/officeart/2011/layout/ConvergingText"/>
    <dgm:cxn modelId="{95C1CD40-97D1-4B96-84F6-80B56DDC383F}" type="presParOf" srcId="{9E3F090A-23A2-4594-8C24-0C91E47490A2}" destId="{B4724A89-1E87-446C-A26F-1A0D41790CCE}" srcOrd="26" destOrd="0" presId="urn:microsoft.com/office/officeart/2011/layout/ConvergingText"/>
    <dgm:cxn modelId="{625CAB35-B49F-4FE9-BA39-353B663FE8AA}" type="presParOf" srcId="{9E3F090A-23A2-4594-8C24-0C91E47490A2}" destId="{6B44B6C9-E17A-4EBA-A62F-2ED11E52E861}" srcOrd="27" destOrd="0" presId="urn:microsoft.com/office/officeart/2011/layout/ConvergingText"/>
    <dgm:cxn modelId="{4B77A97B-E6F3-444E-B01D-6C51EFB3AA34}" type="presParOf" srcId="{9E3F090A-23A2-4594-8C24-0C91E47490A2}" destId="{58D846A3-F650-4557-A7D1-8859D3C2EBA9}" srcOrd="28" destOrd="0" presId="urn:microsoft.com/office/officeart/2011/layout/ConvergingText"/>
    <dgm:cxn modelId="{9600B664-1C43-4DE1-AB59-C716FD364D0B}" type="presParOf" srcId="{9E3F090A-23A2-4594-8C24-0C91E47490A2}" destId="{281B5AB2-105A-46AE-B573-36F271773A96}" srcOrd="29" destOrd="0" presId="urn:microsoft.com/office/officeart/2011/layout/ConvergingText"/>
    <dgm:cxn modelId="{E6190062-028A-495A-8F2B-EDCD5CEEE83F}" type="presParOf" srcId="{9E3F090A-23A2-4594-8C24-0C91E47490A2}" destId="{6E9D8559-B803-4459-9025-304FF5EFE87B}" srcOrd="30" destOrd="0" presId="urn:microsoft.com/office/officeart/2011/layout/ConvergingText"/>
    <dgm:cxn modelId="{AC43A18C-0E90-45B4-B451-C25FEFB6210D}" type="presParOf" srcId="{9E3F090A-23A2-4594-8C24-0C91E47490A2}" destId="{CC87FDCC-85C2-471E-9800-B39F102507A8}" srcOrd="31" destOrd="0" presId="urn:microsoft.com/office/officeart/2011/layout/ConvergingText"/>
    <dgm:cxn modelId="{D92C5E56-F4E8-4C28-BA1C-B2C3190CF4DB}" type="presParOf" srcId="{9E3F090A-23A2-4594-8C24-0C91E47490A2}" destId="{96F1E8B7-29BD-4432-8FD7-24C2CA099C15}" srcOrd="32" destOrd="0" presId="urn:microsoft.com/office/officeart/2011/layout/ConvergingText"/>
    <dgm:cxn modelId="{30E6A323-6971-48C7-AF02-B7FDCB188E3D}" type="presParOf" srcId="{9E3F090A-23A2-4594-8C24-0C91E47490A2}" destId="{C6F0E987-7BDD-4A4B-AE18-8C465AA56049}" srcOrd="33" destOrd="0" presId="urn:microsoft.com/office/officeart/2011/layout/ConvergingText"/>
    <dgm:cxn modelId="{86E8B4F9-6662-4EAB-81FE-FBB38DA02496}" type="presParOf" srcId="{9E3F090A-23A2-4594-8C24-0C91E47490A2}" destId="{FE002872-7A88-4E27-8CBB-DBF613BF780F}" srcOrd="34" destOrd="0" presId="urn:microsoft.com/office/officeart/2011/layout/ConvergingText"/>
    <dgm:cxn modelId="{CBBC2620-A5A6-445D-8C26-7FE2BAA55C30}" type="presParOf" srcId="{9E3F090A-23A2-4594-8C24-0C91E47490A2}" destId="{9C4A22B2-0951-4F38-A265-57586957F5AB}" srcOrd="35" destOrd="0" presId="urn:microsoft.com/office/officeart/2011/layout/ConvergingText"/>
    <dgm:cxn modelId="{A5910709-1158-47F2-BD80-6E91E9C55646}" type="presParOf" srcId="{9E3F090A-23A2-4594-8C24-0C91E47490A2}" destId="{CF2F42AA-16A7-4ED6-9B1D-CEF5437FABD2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315A9B-B5CE-44C0-8E2B-48C35A891215}" type="doc">
      <dgm:prSet loTypeId="urn:microsoft.com/office/officeart/2011/layout/ConvergingText" loCatId="process" qsTypeId="urn:microsoft.com/office/officeart/2005/8/quickstyle/3d9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8CD83C9-B50F-48A2-B919-292B121964AE}">
      <dgm:prSet phldrT="[Текст]"/>
      <dgm:spPr/>
      <dgm:t>
        <a:bodyPr/>
        <a:lstStyle/>
        <a:p>
          <a:r>
            <a:rPr lang="ru-RU" dirty="0" smtClean="0"/>
            <a:t>Свод ФТ к </a:t>
          </a:r>
          <a:r>
            <a:rPr lang="ru-RU" dirty="0" err="1" smtClean="0"/>
            <a:t>Пр.ауд</a:t>
          </a:r>
          <a:r>
            <a:rPr lang="ru-RU" dirty="0" smtClean="0"/>
            <a:t>. </a:t>
          </a:r>
          <a:endParaRPr lang="ru-RU" dirty="0"/>
        </a:p>
      </dgm:t>
    </dgm:pt>
    <dgm:pt modelId="{61DCF67D-AB09-446D-A221-EA2092B267C4}" type="parTrans" cxnId="{A1DB5DE3-BEF9-4E8C-8645-224A4BA22F24}">
      <dgm:prSet/>
      <dgm:spPr/>
      <dgm:t>
        <a:bodyPr/>
        <a:lstStyle/>
        <a:p>
          <a:endParaRPr lang="ru-RU"/>
        </a:p>
      </dgm:t>
    </dgm:pt>
    <dgm:pt modelId="{012AB68F-25B7-47D8-989D-CEC2213358AC}" type="sibTrans" cxnId="{A1DB5DE3-BEF9-4E8C-8645-224A4BA22F24}">
      <dgm:prSet/>
      <dgm:spPr/>
      <dgm:t>
        <a:bodyPr/>
        <a:lstStyle/>
        <a:p>
          <a:endParaRPr lang="ru-RU"/>
        </a:p>
      </dgm:t>
    </dgm:pt>
    <dgm:pt modelId="{515B36B1-FD0A-4629-A186-37486B9A126B}">
      <dgm:prSet phldrT="[Текст]"/>
      <dgm:spPr/>
      <dgm:t>
        <a:bodyPr/>
        <a:lstStyle/>
        <a:p>
          <a:r>
            <a:rPr lang="ru-RU" dirty="0" smtClean="0"/>
            <a:t>ФСАД 1</a:t>
          </a:r>
          <a:endParaRPr lang="ru-RU" dirty="0"/>
        </a:p>
      </dgm:t>
    </dgm:pt>
    <dgm:pt modelId="{FAA8DB39-D261-46DF-9E0B-E99C04D351A8}" type="parTrans" cxnId="{EC6C3867-158D-433D-8CED-0053ECF840EE}">
      <dgm:prSet/>
      <dgm:spPr/>
      <dgm:t>
        <a:bodyPr/>
        <a:lstStyle/>
        <a:p>
          <a:endParaRPr lang="ru-RU"/>
        </a:p>
      </dgm:t>
    </dgm:pt>
    <dgm:pt modelId="{CA52D4E6-13B0-460E-AD4D-BD8BBC740E89}" type="sibTrans" cxnId="{EC6C3867-158D-433D-8CED-0053ECF840EE}">
      <dgm:prSet/>
      <dgm:spPr/>
      <dgm:t>
        <a:bodyPr/>
        <a:lstStyle/>
        <a:p>
          <a:endParaRPr lang="ru-RU"/>
        </a:p>
      </dgm:t>
    </dgm:pt>
    <dgm:pt modelId="{65F26F29-A670-4A41-95BF-E908DF4ABEDA}">
      <dgm:prSet phldrT="[Текст]"/>
      <dgm:spPr/>
      <dgm:t>
        <a:bodyPr/>
        <a:lstStyle/>
        <a:p>
          <a:r>
            <a:rPr lang="ru-RU" dirty="0" smtClean="0"/>
            <a:t>ФПСАД …</a:t>
          </a:r>
          <a:endParaRPr lang="ru-RU" dirty="0"/>
        </a:p>
      </dgm:t>
    </dgm:pt>
    <dgm:pt modelId="{FCD6E196-D72D-4300-8D11-3A02361597CE}" type="parTrans" cxnId="{F3F73059-2EA0-4326-AC47-FB06CCF679B0}">
      <dgm:prSet/>
      <dgm:spPr/>
      <dgm:t>
        <a:bodyPr/>
        <a:lstStyle/>
        <a:p>
          <a:endParaRPr lang="ru-RU"/>
        </a:p>
      </dgm:t>
    </dgm:pt>
    <dgm:pt modelId="{7DED2F6E-EB88-4B9D-B545-B23FEFCB2731}" type="sibTrans" cxnId="{F3F73059-2EA0-4326-AC47-FB06CCF679B0}">
      <dgm:prSet/>
      <dgm:spPr/>
      <dgm:t>
        <a:bodyPr/>
        <a:lstStyle/>
        <a:p>
          <a:endParaRPr lang="ru-RU"/>
        </a:p>
      </dgm:t>
    </dgm:pt>
    <dgm:pt modelId="{C613C967-854D-4C3E-A62F-13863D011E2B}">
      <dgm:prSet phldrT="[Текст]"/>
      <dgm:spPr/>
      <dgm:t>
        <a:bodyPr/>
        <a:lstStyle/>
        <a:p>
          <a:r>
            <a:rPr lang="ru-RU" dirty="0" smtClean="0"/>
            <a:t>ФПСАД 34</a:t>
          </a:r>
        </a:p>
      </dgm:t>
    </dgm:pt>
    <dgm:pt modelId="{08AD428F-B605-4223-9DB8-749552D4C89F}" type="parTrans" cxnId="{9EA27E10-6329-483D-BE6F-4EBABA6421E1}">
      <dgm:prSet/>
      <dgm:spPr/>
      <dgm:t>
        <a:bodyPr/>
        <a:lstStyle/>
        <a:p>
          <a:endParaRPr lang="ru-RU"/>
        </a:p>
      </dgm:t>
    </dgm:pt>
    <dgm:pt modelId="{0DCDE8AD-7680-41A9-86C9-7CFE6F43CE75}" type="sibTrans" cxnId="{9EA27E10-6329-483D-BE6F-4EBABA6421E1}">
      <dgm:prSet/>
      <dgm:spPr/>
      <dgm:t>
        <a:bodyPr/>
        <a:lstStyle/>
        <a:p>
          <a:endParaRPr lang="ru-RU"/>
        </a:p>
      </dgm:t>
    </dgm:pt>
    <dgm:pt modelId="{992AD1B5-BF75-438D-AD10-418946B8FC0D}" type="pres">
      <dgm:prSet presAssocID="{24315A9B-B5CE-44C0-8E2B-48C35A891215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CE73CBB-01CC-48AD-9B81-99DF9994C920}" type="pres">
      <dgm:prSet presAssocID="{28CD83C9-B50F-48A2-B919-292B121964AE}" presName="composite" presStyleCnt="0"/>
      <dgm:spPr/>
    </dgm:pt>
    <dgm:pt modelId="{618CCF6F-154A-4255-88E6-AD3789D50A90}" type="pres">
      <dgm:prSet presAssocID="{28CD83C9-B50F-48A2-B919-292B121964AE}" presName="ParentAccent1" presStyleLbl="alignNode1" presStyleIdx="0" presStyleCnt="34"/>
      <dgm:spPr/>
    </dgm:pt>
    <dgm:pt modelId="{97B3A0BC-1262-49AD-B2BB-C010856B37FC}" type="pres">
      <dgm:prSet presAssocID="{28CD83C9-B50F-48A2-B919-292B121964AE}" presName="ParentAccent2" presStyleLbl="alignNode1" presStyleIdx="1" presStyleCnt="34"/>
      <dgm:spPr/>
    </dgm:pt>
    <dgm:pt modelId="{07AA412C-4B87-4F93-9F79-5E5B10849399}" type="pres">
      <dgm:prSet presAssocID="{28CD83C9-B50F-48A2-B919-292B121964AE}" presName="ParentAccent3" presStyleLbl="alignNode1" presStyleIdx="2" presStyleCnt="34"/>
      <dgm:spPr/>
    </dgm:pt>
    <dgm:pt modelId="{BE4285E2-5E42-4045-A4E2-2E144CFC04E3}" type="pres">
      <dgm:prSet presAssocID="{28CD83C9-B50F-48A2-B919-292B121964AE}" presName="ParentAccent4" presStyleLbl="alignNode1" presStyleIdx="3" presStyleCnt="34"/>
      <dgm:spPr/>
    </dgm:pt>
    <dgm:pt modelId="{3042A229-565D-483B-8E9D-E23BAF201879}" type="pres">
      <dgm:prSet presAssocID="{28CD83C9-B50F-48A2-B919-292B121964AE}" presName="ParentAccent5" presStyleLbl="alignNode1" presStyleIdx="4" presStyleCnt="34"/>
      <dgm:spPr/>
    </dgm:pt>
    <dgm:pt modelId="{730CF790-2754-4633-8F0C-DCEEC454C91C}" type="pres">
      <dgm:prSet presAssocID="{28CD83C9-B50F-48A2-B919-292B121964AE}" presName="ParentAccent6" presStyleLbl="alignNode1" presStyleIdx="5" presStyleCnt="34"/>
      <dgm:spPr/>
    </dgm:pt>
    <dgm:pt modelId="{F829E46B-8F80-44A9-8EA2-E1665BDBA6C2}" type="pres">
      <dgm:prSet presAssocID="{28CD83C9-B50F-48A2-B919-292B121964AE}" presName="ParentAccent7" presStyleLbl="alignNode1" presStyleIdx="6" presStyleCnt="34"/>
      <dgm:spPr/>
    </dgm:pt>
    <dgm:pt modelId="{A9B5015B-F51A-4F45-BEE0-34DC3F75F3F1}" type="pres">
      <dgm:prSet presAssocID="{28CD83C9-B50F-48A2-B919-292B121964AE}" presName="ParentAccent8" presStyleLbl="alignNode1" presStyleIdx="7" presStyleCnt="34"/>
      <dgm:spPr/>
    </dgm:pt>
    <dgm:pt modelId="{9DFD2754-1DF7-4240-BA2E-6DAB36D31BD5}" type="pres">
      <dgm:prSet presAssocID="{28CD83C9-B50F-48A2-B919-292B121964AE}" presName="ParentAccent9" presStyleLbl="alignNode1" presStyleIdx="8" presStyleCnt="34"/>
      <dgm:spPr/>
    </dgm:pt>
    <dgm:pt modelId="{B0E24770-D3CE-49FA-A6C2-3090E386BEA7}" type="pres">
      <dgm:prSet presAssocID="{28CD83C9-B50F-48A2-B919-292B121964AE}" presName="ParentAccent10" presStyleLbl="alignNode1" presStyleIdx="9" presStyleCnt="34"/>
      <dgm:spPr/>
    </dgm:pt>
    <dgm:pt modelId="{87E8F559-E271-4A0E-BD6F-C44A6FD7FBE6}" type="pres">
      <dgm:prSet presAssocID="{28CD83C9-B50F-48A2-B919-292B121964AE}" presName="Parent" presStyleLbl="alignNode1" presStyleIdx="10" presStyleCnt="34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366B1-9C21-4CEF-AE67-9C1CD4F5B29D}" type="pres">
      <dgm:prSet presAssocID="{515B36B1-FD0A-4629-A186-37486B9A126B}" presName="Child1Accent1" presStyleLbl="alignNode1" presStyleIdx="11" presStyleCnt="34"/>
      <dgm:spPr/>
    </dgm:pt>
    <dgm:pt modelId="{B53E3425-09B0-43DE-89FB-C3BEDC333009}" type="pres">
      <dgm:prSet presAssocID="{515B36B1-FD0A-4629-A186-37486B9A126B}" presName="Child1Accent2" presStyleLbl="alignNode1" presStyleIdx="12" presStyleCnt="34"/>
      <dgm:spPr/>
    </dgm:pt>
    <dgm:pt modelId="{9B79353A-0E71-4CC6-97AA-EC31EC8E4955}" type="pres">
      <dgm:prSet presAssocID="{515B36B1-FD0A-4629-A186-37486B9A126B}" presName="Child1Accent3" presStyleLbl="alignNode1" presStyleIdx="13" presStyleCnt="34"/>
      <dgm:spPr/>
    </dgm:pt>
    <dgm:pt modelId="{ECD94FC9-D6FD-4DC3-BEBF-7DC1D142AD52}" type="pres">
      <dgm:prSet presAssocID="{515B36B1-FD0A-4629-A186-37486B9A126B}" presName="Child1Accent4" presStyleLbl="alignNode1" presStyleIdx="14" presStyleCnt="34"/>
      <dgm:spPr/>
    </dgm:pt>
    <dgm:pt modelId="{6A34039C-58A3-433D-9B03-21C54ACD6697}" type="pres">
      <dgm:prSet presAssocID="{515B36B1-FD0A-4629-A186-37486B9A126B}" presName="Child1Accent5" presStyleLbl="alignNode1" presStyleIdx="15" presStyleCnt="34"/>
      <dgm:spPr/>
    </dgm:pt>
    <dgm:pt modelId="{2E0D99DA-4799-455A-8B92-99A1B06B49D5}" type="pres">
      <dgm:prSet presAssocID="{515B36B1-FD0A-4629-A186-37486B9A126B}" presName="Child1Accent6" presStyleLbl="alignNode1" presStyleIdx="16" presStyleCnt="34"/>
      <dgm:spPr/>
    </dgm:pt>
    <dgm:pt modelId="{49A3EA8A-92F0-469C-A25E-8D47D6AEDF14}" type="pres">
      <dgm:prSet presAssocID="{515B36B1-FD0A-4629-A186-37486B9A126B}" presName="Child1Accent7" presStyleLbl="alignNode1" presStyleIdx="17" presStyleCnt="34"/>
      <dgm:spPr/>
    </dgm:pt>
    <dgm:pt modelId="{AB9E33CA-AA79-4848-AC88-5E4A42CFF2FE}" type="pres">
      <dgm:prSet presAssocID="{515B36B1-FD0A-4629-A186-37486B9A126B}" presName="Child1Accent8" presStyleLbl="alignNode1" presStyleIdx="18" presStyleCnt="34"/>
      <dgm:spPr/>
    </dgm:pt>
    <dgm:pt modelId="{7AF4CF77-D486-4BBB-B425-BF2FE1160739}" type="pres">
      <dgm:prSet presAssocID="{515B36B1-FD0A-4629-A186-37486B9A126B}" presName="Child1Accent9" presStyleLbl="alignNode1" presStyleIdx="19" presStyleCnt="34"/>
      <dgm:spPr/>
    </dgm:pt>
    <dgm:pt modelId="{A77CCFF1-F1C6-4C8A-BEE1-D7684AFE24FD}" type="pres">
      <dgm:prSet presAssocID="{515B36B1-FD0A-4629-A186-37486B9A126B}" presName="Child1" presStyleLbl="revTx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1322C-7DEF-465F-BDD6-D8363AB13D3A}" type="pres">
      <dgm:prSet presAssocID="{65F26F29-A670-4A41-95BF-E908DF4ABEDA}" presName="Child2Accent1" presStyleLbl="alignNode1" presStyleIdx="20" presStyleCnt="34"/>
      <dgm:spPr/>
    </dgm:pt>
    <dgm:pt modelId="{3B1F0C93-B2FA-4815-872C-4995AF921E31}" type="pres">
      <dgm:prSet presAssocID="{65F26F29-A670-4A41-95BF-E908DF4ABEDA}" presName="Child2Accent2" presStyleLbl="alignNode1" presStyleIdx="21" presStyleCnt="34"/>
      <dgm:spPr/>
    </dgm:pt>
    <dgm:pt modelId="{CD40AA53-D6F1-44AC-9ED4-C960430653E0}" type="pres">
      <dgm:prSet presAssocID="{65F26F29-A670-4A41-95BF-E908DF4ABEDA}" presName="Child2Accent3" presStyleLbl="alignNode1" presStyleIdx="22" presStyleCnt="34"/>
      <dgm:spPr/>
    </dgm:pt>
    <dgm:pt modelId="{325C3174-7CA0-4710-9942-0D034BD96145}" type="pres">
      <dgm:prSet presAssocID="{65F26F29-A670-4A41-95BF-E908DF4ABEDA}" presName="Child2Accent4" presStyleLbl="alignNode1" presStyleIdx="23" presStyleCnt="34"/>
      <dgm:spPr/>
    </dgm:pt>
    <dgm:pt modelId="{F8F427D6-EE51-4A96-8450-16275D03DE96}" type="pres">
      <dgm:prSet presAssocID="{65F26F29-A670-4A41-95BF-E908DF4ABEDA}" presName="Child2Accent5" presStyleLbl="alignNode1" presStyleIdx="24" presStyleCnt="34"/>
      <dgm:spPr/>
    </dgm:pt>
    <dgm:pt modelId="{2A2EE61A-4114-4445-B920-5E654188908B}" type="pres">
      <dgm:prSet presAssocID="{65F26F29-A670-4A41-95BF-E908DF4ABEDA}" presName="Child2Accent6" presStyleLbl="alignNode1" presStyleIdx="25" presStyleCnt="34"/>
      <dgm:spPr/>
    </dgm:pt>
    <dgm:pt modelId="{9077ABFF-0EB7-4B66-AE6F-0CECD1203FEF}" type="pres">
      <dgm:prSet presAssocID="{65F26F29-A670-4A41-95BF-E908DF4ABEDA}" presName="Child2Accent7" presStyleLbl="alignNode1" presStyleIdx="26" presStyleCnt="34"/>
      <dgm:spPr/>
    </dgm:pt>
    <dgm:pt modelId="{022ACCA3-D2EA-48A6-AA64-23EDD72A22D9}" type="pres">
      <dgm:prSet presAssocID="{65F26F29-A670-4A41-95BF-E908DF4ABEDA}" presName="Child2" presStyleLbl="revTx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E44B1-F3E8-4DC2-9E61-F615B61C3051}" type="pres">
      <dgm:prSet presAssocID="{C613C967-854D-4C3E-A62F-13863D011E2B}" presName="Child3Accent1" presStyleLbl="alignNode1" presStyleIdx="27" presStyleCnt="34"/>
      <dgm:spPr/>
    </dgm:pt>
    <dgm:pt modelId="{76501AE7-1BA1-46A2-97CE-007EA6D81809}" type="pres">
      <dgm:prSet presAssocID="{C613C967-854D-4C3E-A62F-13863D011E2B}" presName="Child3Accent2" presStyleLbl="alignNode1" presStyleIdx="28" presStyleCnt="34"/>
      <dgm:spPr/>
    </dgm:pt>
    <dgm:pt modelId="{E0962613-B34A-42BA-BEFF-88F5D76B7E32}" type="pres">
      <dgm:prSet presAssocID="{C613C967-854D-4C3E-A62F-13863D011E2B}" presName="Child3Accent3" presStyleLbl="alignNode1" presStyleIdx="29" presStyleCnt="34"/>
      <dgm:spPr/>
    </dgm:pt>
    <dgm:pt modelId="{D870684D-33D4-4AF1-96E8-955C914DECA5}" type="pres">
      <dgm:prSet presAssocID="{C613C967-854D-4C3E-A62F-13863D011E2B}" presName="Child3Accent4" presStyleLbl="alignNode1" presStyleIdx="30" presStyleCnt="34"/>
      <dgm:spPr/>
    </dgm:pt>
    <dgm:pt modelId="{02B7D54B-25C4-4F9E-8C0E-66052EA0E784}" type="pres">
      <dgm:prSet presAssocID="{C613C967-854D-4C3E-A62F-13863D011E2B}" presName="Child3Accent5" presStyleLbl="alignNode1" presStyleIdx="31" presStyleCnt="34"/>
      <dgm:spPr/>
    </dgm:pt>
    <dgm:pt modelId="{C96617A0-5B36-4E91-A573-83FA802CC8DE}" type="pres">
      <dgm:prSet presAssocID="{C613C967-854D-4C3E-A62F-13863D011E2B}" presName="Child3Accent6" presStyleLbl="alignNode1" presStyleIdx="32" presStyleCnt="34"/>
      <dgm:spPr/>
    </dgm:pt>
    <dgm:pt modelId="{6E390ABE-D209-4B06-94C5-A8195FF4E067}" type="pres">
      <dgm:prSet presAssocID="{C613C967-854D-4C3E-A62F-13863D011E2B}" presName="Child3Accent7" presStyleLbl="alignNode1" presStyleIdx="33" presStyleCnt="34"/>
      <dgm:spPr/>
    </dgm:pt>
    <dgm:pt modelId="{C8FECB31-E84E-4900-92D5-1A0A77CFE36F}" type="pres">
      <dgm:prSet presAssocID="{C613C967-854D-4C3E-A62F-13863D011E2B}" presName="Child3" presStyleLbl="revTx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882492-DF5A-475C-8405-FDC6B222C1CE}" type="presOf" srcId="{515B36B1-FD0A-4629-A186-37486B9A126B}" destId="{A77CCFF1-F1C6-4C8A-BEE1-D7684AFE24FD}" srcOrd="0" destOrd="0" presId="urn:microsoft.com/office/officeart/2011/layout/ConvergingText"/>
    <dgm:cxn modelId="{8B031114-CE43-4500-B68F-C0713A960B5B}" type="presOf" srcId="{C613C967-854D-4C3E-A62F-13863D011E2B}" destId="{C8FECB31-E84E-4900-92D5-1A0A77CFE36F}" srcOrd="0" destOrd="0" presId="urn:microsoft.com/office/officeart/2011/layout/ConvergingText"/>
    <dgm:cxn modelId="{F3F73059-2EA0-4326-AC47-FB06CCF679B0}" srcId="{28CD83C9-B50F-48A2-B919-292B121964AE}" destId="{65F26F29-A670-4A41-95BF-E908DF4ABEDA}" srcOrd="1" destOrd="0" parTransId="{FCD6E196-D72D-4300-8D11-3A02361597CE}" sibTransId="{7DED2F6E-EB88-4B9D-B545-B23FEFCB2731}"/>
    <dgm:cxn modelId="{A1DB5DE3-BEF9-4E8C-8645-224A4BA22F24}" srcId="{24315A9B-B5CE-44C0-8E2B-48C35A891215}" destId="{28CD83C9-B50F-48A2-B919-292B121964AE}" srcOrd="0" destOrd="0" parTransId="{61DCF67D-AB09-446D-A221-EA2092B267C4}" sibTransId="{012AB68F-25B7-47D8-989D-CEC2213358AC}"/>
    <dgm:cxn modelId="{7140F23E-0ADA-4F6F-87AD-E8ECFB56EE94}" type="presOf" srcId="{28CD83C9-B50F-48A2-B919-292B121964AE}" destId="{87E8F559-E271-4A0E-BD6F-C44A6FD7FBE6}" srcOrd="0" destOrd="0" presId="urn:microsoft.com/office/officeart/2011/layout/ConvergingText"/>
    <dgm:cxn modelId="{9EA27E10-6329-483D-BE6F-4EBABA6421E1}" srcId="{28CD83C9-B50F-48A2-B919-292B121964AE}" destId="{C613C967-854D-4C3E-A62F-13863D011E2B}" srcOrd="2" destOrd="0" parTransId="{08AD428F-B605-4223-9DB8-749552D4C89F}" sibTransId="{0DCDE8AD-7680-41A9-86C9-7CFE6F43CE75}"/>
    <dgm:cxn modelId="{EC6C3867-158D-433D-8CED-0053ECF840EE}" srcId="{28CD83C9-B50F-48A2-B919-292B121964AE}" destId="{515B36B1-FD0A-4629-A186-37486B9A126B}" srcOrd="0" destOrd="0" parTransId="{FAA8DB39-D261-46DF-9E0B-E99C04D351A8}" sibTransId="{CA52D4E6-13B0-460E-AD4D-BD8BBC740E89}"/>
    <dgm:cxn modelId="{BB0D2434-8675-4624-95D8-271B47857D30}" type="presOf" srcId="{24315A9B-B5CE-44C0-8E2B-48C35A891215}" destId="{992AD1B5-BF75-438D-AD10-418946B8FC0D}" srcOrd="0" destOrd="0" presId="urn:microsoft.com/office/officeart/2011/layout/ConvergingText"/>
    <dgm:cxn modelId="{AB393B03-8B52-48A9-BF1F-C86A19C81E4B}" type="presOf" srcId="{65F26F29-A670-4A41-95BF-E908DF4ABEDA}" destId="{022ACCA3-D2EA-48A6-AA64-23EDD72A22D9}" srcOrd="0" destOrd="0" presId="urn:microsoft.com/office/officeart/2011/layout/ConvergingText"/>
    <dgm:cxn modelId="{7C470CC6-8DA6-4DAE-A422-9E4DEFC7B47C}" type="presParOf" srcId="{992AD1B5-BF75-438D-AD10-418946B8FC0D}" destId="{9CE73CBB-01CC-48AD-9B81-99DF9994C920}" srcOrd="0" destOrd="0" presId="urn:microsoft.com/office/officeart/2011/layout/ConvergingText"/>
    <dgm:cxn modelId="{C4B04205-A0B3-4F79-B4CB-149B7C5405FE}" type="presParOf" srcId="{9CE73CBB-01CC-48AD-9B81-99DF9994C920}" destId="{618CCF6F-154A-4255-88E6-AD3789D50A90}" srcOrd="0" destOrd="0" presId="urn:microsoft.com/office/officeart/2011/layout/ConvergingText"/>
    <dgm:cxn modelId="{2A2EDEA7-5A48-4904-8AA9-B4137A013D16}" type="presParOf" srcId="{9CE73CBB-01CC-48AD-9B81-99DF9994C920}" destId="{97B3A0BC-1262-49AD-B2BB-C010856B37FC}" srcOrd="1" destOrd="0" presId="urn:microsoft.com/office/officeart/2011/layout/ConvergingText"/>
    <dgm:cxn modelId="{500B9CE8-D1A8-4B75-9599-3C7B2CA1F98B}" type="presParOf" srcId="{9CE73CBB-01CC-48AD-9B81-99DF9994C920}" destId="{07AA412C-4B87-4F93-9F79-5E5B10849399}" srcOrd="2" destOrd="0" presId="urn:microsoft.com/office/officeart/2011/layout/ConvergingText"/>
    <dgm:cxn modelId="{A5D15CEF-4AF8-472C-8962-5A2523D75DDB}" type="presParOf" srcId="{9CE73CBB-01CC-48AD-9B81-99DF9994C920}" destId="{BE4285E2-5E42-4045-A4E2-2E144CFC04E3}" srcOrd="3" destOrd="0" presId="urn:microsoft.com/office/officeart/2011/layout/ConvergingText"/>
    <dgm:cxn modelId="{E7B843A0-5BF9-4701-8480-16B74D9397A1}" type="presParOf" srcId="{9CE73CBB-01CC-48AD-9B81-99DF9994C920}" destId="{3042A229-565D-483B-8E9D-E23BAF201879}" srcOrd="4" destOrd="0" presId="urn:microsoft.com/office/officeart/2011/layout/ConvergingText"/>
    <dgm:cxn modelId="{15F5EF3A-70F6-4C46-9FE1-751E99CAB1FE}" type="presParOf" srcId="{9CE73CBB-01CC-48AD-9B81-99DF9994C920}" destId="{730CF790-2754-4633-8F0C-DCEEC454C91C}" srcOrd="5" destOrd="0" presId="urn:microsoft.com/office/officeart/2011/layout/ConvergingText"/>
    <dgm:cxn modelId="{62389E5C-F53B-4B44-B983-E0D0258F707C}" type="presParOf" srcId="{9CE73CBB-01CC-48AD-9B81-99DF9994C920}" destId="{F829E46B-8F80-44A9-8EA2-E1665BDBA6C2}" srcOrd="6" destOrd="0" presId="urn:microsoft.com/office/officeart/2011/layout/ConvergingText"/>
    <dgm:cxn modelId="{EAE71185-07A3-4B5D-BF83-8A5C68DB95A3}" type="presParOf" srcId="{9CE73CBB-01CC-48AD-9B81-99DF9994C920}" destId="{A9B5015B-F51A-4F45-BEE0-34DC3F75F3F1}" srcOrd="7" destOrd="0" presId="urn:microsoft.com/office/officeart/2011/layout/ConvergingText"/>
    <dgm:cxn modelId="{62E2A998-24B3-4CE3-BC38-4703E0520F83}" type="presParOf" srcId="{9CE73CBB-01CC-48AD-9B81-99DF9994C920}" destId="{9DFD2754-1DF7-4240-BA2E-6DAB36D31BD5}" srcOrd="8" destOrd="0" presId="urn:microsoft.com/office/officeart/2011/layout/ConvergingText"/>
    <dgm:cxn modelId="{D4A6D8FA-F509-49E5-B473-D3CF9043D1F6}" type="presParOf" srcId="{9CE73CBB-01CC-48AD-9B81-99DF9994C920}" destId="{B0E24770-D3CE-49FA-A6C2-3090E386BEA7}" srcOrd="9" destOrd="0" presId="urn:microsoft.com/office/officeart/2011/layout/ConvergingText"/>
    <dgm:cxn modelId="{AFE3F96A-05EB-42C9-BAE6-7C5F17EB342E}" type="presParOf" srcId="{9CE73CBB-01CC-48AD-9B81-99DF9994C920}" destId="{87E8F559-E271-4A0E-BD6F-C44A6FD7FBE6}" srcOrd="10" destOrd="0" presId="urn:microsoft.com/office/officeart/2011/layout/ConvergingText"/>
    <dgm:cxn modelId="{EB7B69E1-0624-41ED-99A1-844BF0E88E10}" type="presParOf" srcId="{9CE73CBB-01CC-48AD-9B81-99DF9994C920}" destId="{739366B1-9C21-4CEF-AE67-9C1CD4F5B29D}" srcOrd="11" destOrd="0" presId="urn:microsoft.com/office/officeart/2011/layout/ConvergingText"/>
    <dgm:cxn modelId="{F4281D35-F162-4C7D-AC3E-D883C54B3957}" type="presParOf" srcId="{9CE73CBB-01CC-48AD-9B81-99DF9994C920}" destId="{B53E3425-09B0-43DE-89FB-C3BEDC333009}" srcOrd="12" destOrd="0" presId="urn:microsoft.com/office/officeart/2011/layout/ConvergingText"/>
    <dgm:cxn modelId="{25626F27-8A16-472C-B124-A5E4E5D35E98}" type="presParOf" srcId="{9CE73CBB-01CC-48AD-9B81-99DF9994C920}" destId="{9B79353A-0E71-4CC6-97AA-EC31EC8E4955}" srcOrd="13" destOrd="0" presId="urn:microsoft.com/office/officeart/2011/layout/ConvergingText"/>
    <dgm:cxn modelId="{4DC33659-9BCC-4EC6-97DE-6DB611D04D60}" type="presParOf" srcId="{9CE73CBB-01CC-48AD-9B81-99DF9994C920}" destId="{ECD94FC9-D6FD-4DC3-BEBF-7DC1D142AD52}" srcOrd="14" destOrd="0" presId="urn:microsoft.com/office/officeart/2011/layout/ConvergingText"/>
    <dgm:cxn modelId="{FA57FD9B-AB13-40C0-9EFD-AFF6DA0AA28C}" type="presParOf" srcId="{9CE73CBB-01CC-48AD-9B81-99DF9994C920}" destId="{6A34039C-58A3-433D-9B03-21C54ACD6697}" srcOrd="15" destOrd="0" presId="urn:microsoft.com/office/officeart/2011/layout/ConvergingText"/>
    <dgm:cxn modelId="{461162C2-7523-406E-B078-4FAE4B0FCAAB}" type="presParOf" srcId="{9CE73CBB-01CC-48AD-9B81-99DF9994C920}" destId="{2E0D99DA-4799-455A-8B92-99A1B06B49D5}" srcOrd="16" destOrd="0" presId="urn:microsoft.com/office/officeart/2011/layout/ConvergingText"/>
    <dgm:cxn modelId="{32D6D66F-5AC7-45B5-AA87-64D4F1DC87A2}" type="presParOf" srcId="{9CE73CBB-01CC-48AD-9B81-99DF9994C920}" destId="{49A3EA8A-92F0-469C-A25E-8D47D6AEDF14}" srcOrd="17" destOrd="0" presId="urn:microsoft.com/office/officeart/2011/layout/ConvergingText"/>
    <dgm:cxn modelId="{D0C21292-AF43-4406-9C5F-54C75E8DC784}" type="presParOf" srcId="{9CE73CBB-01CC-48AD-9B81-99DF9994C920}" destId="{AB9E33CA-AA79-4848-AC88-5E4A42CFF2FE}" srcOrd="18" destOrd="0" presId="urn:microsoft.com/office/officeart/2011/layout/ConvergingText"/>
    <dgm:cxn modelId="{1F19F5A3-2F12-4393-B7E9-3DED78981508}" type="presParOf" srcId="{9CE73CBB-01CC-48AD-9B81-99DF9994C920}" destId="{7AF4CF77-D486-4BBB-B425-BF2FE1160739}" srcOrd="19" destOrd="0" presId="urn:microsoft.com/office/officeart/2011/layout/ConvergingText"/>
    <dgm:cxn modelId="{9B67D642-3523-49C3-9095-D4223FCDBF5C}" type="presParOf" srcId="{9CE73CBB-01CC-48AD-9B81-99DF9994C920}" destId="{A77CCFF1-F1C6-4C8A-BEE1-D7684AFE24FD}" srcOrd="20" destOrd="0" presId="urn:microsoft.com/office/officeart/2011/layout/ConvergingText"/>
    <dgm:cxn modelId="{8E1E0EA6-EAAD-468B-9D4C-322C83D4AF69}" type="presParOf" srcId="{9CE73CBB-01CC-48AD-9B81-99DF9994C920}" destId="{1251322C-7DEF-465F-BDD6-D8363AB13D3A}" srcOrd="21" destOrd="0" presId="urn:microsoft.com/office/officeart/2011/layout/ConvergingText"/>
    <dgm:cxn modelId="{95D5A143-AD84-44BB-81F5-89B2248AD5DF}" type="presParOf" srcId="{9CE73CBB-01CC-48AD-9B81-99DF9994C920}" destId="{3B1F0C93-B2FA-4815-872C-4995AF921E31}" srcOrd="22" destOrd="0" presId="urn:microsoft.com/office/officeart/2011/layout/ConvergingText"/>
    <dgm:cxn modelId="{C4F6FCAB-DF0F-4550-96E4-CBFB08A58214}" type="presParOf" srcId="{9CE73CBB-01CC-48AD-9B81-99DF9994C920}" destId="{CD40AA53-D6F1-44AC-9ED4-C960430653E0}" srcOrd="23" destOrd="0" presId="urn:microsoft.com/office/officeart/2011/layout/ConvergingText"/>
    <dgm:cxn modelId="{EE991313-E086-431B-8F19-49058EFC79BB}" type="presParOf" srcId="{9CE73CBB-01CC-48AD-9B81-99DF9994C920}" destId="{325C3174-7CA0-4710-9942-0D034BD96145}" srcOrd="24" destOrd="0" presId="urn:microsoft.com/office/officeart/2011/layout/ConvergingText"/>
    <dgm:cxn modelId="{AD22423F-AB9B-4E29-92E3-0830EAD3644D}" type="presParOf" srcId="{9CE73CBB-01CC-48AD-9B81-99DF9994C920}" destId="{F8F427D6-EE51-4A96-8450-16275D03DE96}" srcOrd="25" destOrd="0" presId="urn:microsoft.com/office/officeart/2011/layout/ConvergingText"/>
    <dgm:cxn modelId="{43E70CA6-3BA9-4BF3-8731-A2D52D2863E7}" type="presParOf" srcId="{9CE73CBB-01CC-48AD-9B81-99DF9994C920}" destId="{2A2EE61A-4114-4445-B920-5E654188908B}" srcOrd="26" destOrd="0" presId="urn:microsoft.com/office/officeart/2011/layout/ConvergingText"/>
    <dgm:cxn modelId="{673B868C-EECE-4E29-BFBB-2A10BC28ECC8}" type="presParOf" srcId="{9CE73CBB-01CC-48AD-9B81-99DF9994C920}" destId="{9077ABFF-0EB7-4B66-AE6F-0CECD1203FEF}" srcOrd="27" destOrd="0" presId="urn:microsoft.com/office/officeart/2011/layout/ConvergingText"/>
    <dgm:cxn modelId="{BCEE6483-411F-4B79-B95C-F739FD899C98}" type="presParOf" srcId="{9CE73CBB-01CC-48AD-9B81-99DF9994C920}" destId="{022ACCA3-D2EA-48A6-AA64-23EDD72A22D9}" srcOrd="28" destOrd="0" presId="urn:microsoft.com/office/officeart/2011/layout/ConvergingText"/>
    <dgm:cxn modelId="{389933BA-58F7-4ABF-9FEF-418DD556D8AF}" type="presParOf" srcId="{9CE73CBB-01CC-48AD-9B81-99DF9994C920}" destId="{849E44B1-F3E8-4DC2-9E61-F615B61C3051}" srcOrd="29" destOrd="0" presId="urn:microsoft.com/office/officeart/2011/layout/ConvergingText"/>
    <dgm:cxn modelId="{B77699CF-9F21-4B85-AD12-D84E6894E852}" type="presParOf" srcId="{9CE73CBB-01CC-48AD-9B81-99DF9994C920}" destId="{76501AE7-1BA1-46A2-97CE-007EA6D81809}" srcOrd="30" destOrd="0" presId="urn:microsoft.com/office/officeart/2011/layout/ConvergingText"/>
    <dgm:cxn modelId="{06EA83C2-76FF-4623-8FB0-EF5986C30FEA}" type="presParOf" srcId="{9CE73CBB-01CC-48AD-9B81-99DF9994C920}" destId="{E0962613-B34A-42BA-BEFF-88F5D76B7E32}" srcOrd="31" destOrd="0" presId="urn:microsoft.com/office/officeart/2011/layout/ConvergingText"/>
    <dgm:cxn modelId="{F33DF236-70C1-4FAD-88C4-4585DC2D513A}" type="presParOf" srcId="{9CE73CBB-01CC-48AD-9B81-99DF9994C920}" destId="{D870684D-33D4-4AF1-96E8-955C914DECA5}" srcOrd="32" destOrd="0" presId="urn:microsoft.com/office/officeart/2011/layout/ConvergingText"/>
    <dgm:cxn modelId="{A9E2694C-EF50-4FD0-BF62-87A5ACCAE48F}" type="presParOf" srcId="{9CE73CBB-01CC-48AD-9B81-99DF9994C920}" destId="{02B7D54B-25C4-4F9E-8C0E-66052EA0E784}" srcOrd="33" destOrd="0" presId="urn:microsoft.com/office/officeart/2011/layout/ConvergingText"/>
    <dgm:cxn modelId="{4E7E3B1A-DAB1-457B-84FE-09B88F178E2F}" type="presParOf" srcId="{9CE73CBB-01CC-48AD-9B81-99DF9994C920}" destId="{C96617A0-5B36-4E91-A573-83FA802CC8DE}" srcOrd="34" destOrd="0" presId="urn:microsoft.com/office/officeart/2011/layout/ConvergingText"/>
    <dgm:cxn modelId="{B9FCFD31-6040-45BA-89EE-3A71E5817846}" type="presParOf" srcId="{9CE73CBB-01CC-48AD-9B81-99DF9994C920}" destId="{6E390ABE-D209-4B06-94C5-A8195FF4E067}" srcOrd="35" destOrd="0" presId="urn:microsoft.com/office/officeart/2011/layout/ConvergingText"/>
    <dgm:cxn modelId="{305E8006-8C82-4158-91F9-6D79DD057996}" type="presParOf" srcId="{9CE73CBB-01CC-48AD-9B81-99DF9994C920}" destId="{C8FECB31-E84E-4900-92D5-1A0A77CFE36F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A95472-5739-4361-9627-5E11C00536E6}">
      <dsp:nvSpPr>
        <dsp:cNvPr id="0" name=""/>
        <dsp:cNvSpPr/>
      </dsp:nvSpPr>
      <dsp:spPr>
        <a:xfrm>
          <a:off x="2232246" y="28611"/>
          <a:ext cx="1680870" cy="15757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ФСАД</a:t>
          </a:r>
          <a:endParaRPr lang="ru-RU" sz="2300" kern="1200" dirty="0"/>
        </a:p>
      </dsp:txBody>
      <dsp:txXfrm>
        <a:off x="2309170" y="105535"/>
        <a:ext cx="1527022" cy="1421946"/>
      </dsp:txXfrm>
    </dsp:sp>
    <dsp:sp modelId="{7BF1EFC6-52F0-4435-A740-7A9D7CAC9FEE}">
      <dsp:nvSpPr>
        <dsp:cNvPr id="0" name=""/>
        <dsp:cNvSpPr/>
      </dsp:nvSpPr>
      <dsp:spPr>
        <a:xfrm>
          <a:off x="1807514" y="105343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111644" y="41971"/>
              </a:moveTo>
              <a:arcTo wR="1732594" hR="1732594" stAng="16958230" swAng="121033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ADEFC4-57CA-474A-8CA9-A066283765FF}">
      <dsp:nvSpPr>
        <dsp:cNvPr id="0" name=""/>
        <dsp:cNvSpPr/>
      </dsp:nvSpPr>
      <dsp:spPr>
        <a:xfrm>
          <a:off x="4028301" y="1333181"/>
          <a:ext cx="1334988" cy="8677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Кодекс этики</a:t>
          </a:r>
          <a:endParaRPr lang="ru-RU" sz="2300" kern="1200" dirty="0"/>
        </a:p>
      </dsp:txBody>
      <dsp:txXfrm>
        <a:off x="4070661" y="1375541"/>
        <a:ext cx="1250268" cy="783022"/>
      </dsp:txXfrm>
    </dsp:sp>
    <dsp:sp modelId="{AB72D5FA-360F-4FD6-9504-9F424C3A6C48}">
      <dsp:nvSpPr>
        <dsp:cNvPr id="0" name=""/>
        <dsp:cNvSpPr/>
      </dsp:nvSpPr>
      <dsp:spPr>
        <a:xfrm>
          <a:off x="1331043" y="215032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45318" y="1994240"/>
              </a:moveTo>
              <a:arcTo wR="1732594" hR="1732594" stAng="521141" swAng="165884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111517-665C-4663-AFA5-6A70203BD469}">
      <dsp:nvSpPr>
        <dsp:cNvPr id="0" name=""/>
        <dsp:cNvSpPr/>
      </dsp:nvSpPr>
      <dsp:spPr>
        <a:xfrm>
          <a:off x="3240362" y="2980944"/>
          <a:ext cx="1804316" cy="8703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Правила независимости</a:t>
          </a:r>
          <a:endParaRPr lang="ru-RU" sz="1600" kern="1200" dirty="0"/>
        </a:p>
      </dsp:txBody>
      <dsp:txXfrm>
        <a:off x="3282849" y="3023431"/>
        <a:ext cx="1719342" cy="785380"/>
      </dsp:txXfrm>
    </dsp:sp>
    <dsp:sp modelId="{62362B85-91C3-41B0-8F9E-581FB7E5CA15}">
      <dsp:nvSpPr>
        <dsp:cNvPr id="0" name=""/>
        <dsp:cNvSpPr/>
      </dsp:nvSpPr>
      <dsp:spPr>
        <a:xfrm>
          <a:off x="1349283" y="393925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1892290" y="3457813"/>
              </a:moveTo>
              <a:arcTo wR="1732594" hR="1732594" stAng="5082687" swAng="9197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00510-C3FA-463A-A0ED-5F28D012CED2}">
      <dsp:nvSpPr>
        <dsp:cNvPr id="0" name=""/>
        <dsp:cNvSpPr/>
      </dsp:nvSpPr>
      <dsp:spPr>
        <a:xfrm>
          <a:off x="1152128" y="2836925"/>
          <a:ext cx="1623012" cy="11557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Законы 115-ФЗ, 273-ФЗ</a:t>
          </a:r>
          <a:endParaRPr lang="ru-RU" sz="1800" kern="1200" dirty="0"/>
        </a:p>
      </dsp:txBody>
      <dsp:txXfrm>
        <a:off x="1208548" y="2893345"/>
        <a:ext cx="1510172" cy="1042932"/>
      </dsp:txXfrm>
    </dsp:sp>
    <dsp:sp modelId="{6E12D02E-9123-4B9A-A277-F2ADCD332024}">
      <dsp:nvSpPr>
        <dsp:cNvPr id="0" name=""/>
        <dsp:cNvSpPr/>
      </dsp:nvSpPr>
      <dsp:spPr>
        <a:xfrm>
          <a:off x="1283168" y="120787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02313" y="2710439"/>
              </a:moveTo>
              <a:arcTo wR="1732594" hR="1732594" stAng="8738438" swAng="135355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527CF-13EA-46A1-8B25-8B5E4AA53F67}">
      <dsp:nvSpPr>
        <dsp:cNvPr id="0" name=""/>
        <dsp:cNvSpPr/>
      </dsp:nvSpPr>
      <dsp:spPr>
        <a:xfrm>
          <a:off x="732710" y="1333181"/>
          <a:ext cx="1334988" cy="8677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Закон 307-ФЗ</a:t>
          </a:r>
          <a:endParaRPr lang="ru-RU" sz="2300" kern="1200" dirty="0"/>
        </a:p>
      </dsp:txBody>
      <dsp:txXfrm>
        <a:off x="775070" y="1375541"/>
        <a:ext cx="1250268" cy="783022"/>
      </dsp:txXfrm>
    </dsp:sp>
    <dsp:sp modelId="{8169EE0B-0B9E-4B07-85FB-85532B5E5DE2}">
      <dsp:nvSpPr>
        <dsp:cNvPr id="0" name=""/>
        <dsp:cNvSpPr/>
      </dsp:nvSpPr>
      <dsp:spPr>
        <a:xfrm>
          <a:off x="873834" y="101931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743618" y="309987"/>
              </a:moveTo>
              <a:arcTo wR="1732594" hR="1732594" stAng="14111612" swAng="132660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Сходящийся текст"/>
  <dgm:desc val="Служит для отображения этапов или частей, которые сливаются в одно целое. Ограничен одной фигурой уровня 1, которая содержит текст и не более пяти фигур уровня 2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Сходящийся текст"/>
  <dgm:desc val="Служит для отображения этапов или частей, которые сливаются в одно целое. Ограничен одной фигурой уровня 1, которая содержит текст и не более пяти фигур уровня 2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25880-764C-429E-AEF0-F66FDF7139AE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849F8-8903-446D-B0DA-AB09A3141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98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849F8-8903-446D-B0DA-AB09A3141D9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055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CD75D-819C-46BC-900A-DDE2A95F4874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75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477F-7691-46D8-902A-9EE31AA51938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150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D619-C6A0-4D4D-A66E-99177B851C6D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42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7543800" cy="863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84313"/>
            <a:ext cx="4038600" cy="46466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6466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10400" y="64008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en-US"/>
              <a:t>Март, 2012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0" y="6237288"/>
            <a:ext cx="4643438" cy="457200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ru-RU" altLang="en-US" b="1"/>
          </a:p>
          <a:p>
            <a:r>
              <a:rPr lang="ru-RU" altLang="en-US" sz="1200">
                <a:solidFill>
                  <a:srgbClr val="00FF00"/>
                </a:solidFill>
              </a:rPr>
              <a:t>Южный регио</a:t>
            </a:r>
            <a:r>
              <a:rPr lang="en-US" altLang="en-US" sz="1200">
                <a:solidFill>
                  <a:srgbClr val="00FF00"/>
                </a:solidFill>
              </a:rPr>
              <a:t>н</a:t>
            </a:r>
            <a:r>
              <a:rPr lang="ru-RU" altLang="en-US" sz="1200">
                <a:solidFill>
                  <a:srgbClr val="00FF00"/>
                </a:solidFill>
              </a:rPr>
              <a:t>альный филиал СРО НП АПР</a:t>
            </a:r>
          </a:p>
        </p:txBody>
      </p:sp>
    </p:spTree>
    <p:extLst>
      <p:ext uri="{BB962C8B-B14F-4D97-AF65-F5344CB8AC3E}">
        <p14:creationId xmlns:p14="http://schemas.microsoft.com/office/powerpoint/2010/main" val="784053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57200"/>
            <a:ext cx="5842992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33B3D-0977-479E-87EE-4CEEF05329A5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489077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93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B893-2778-41C8-8C76-CE4C2476096A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40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20CB0-7C1F-4569-B75F-E5B1A429952A}" type="datetime1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67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D1B72-8E87-404E-A42C-3AC48501887D}" type="datetime1">
              <a:rPr lang="ru-RU" smtClean="0"/>
              <a:t>05.07.2013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5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80EF-93B1-41CB-9947-C80F5D989462}" type="datetime1">
              <a:rPr lang="ru-RU" smtClean="0"/>
              <a:t>05.07.2013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82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B3648-205C-446C-A51F-1A6BA8E73148}" type="datetime1">
              <a:rPr lang="ru-RU" smtClean="0"/>
              <a:t>05.07.2013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248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FBAD-CD80-4415-9EFE-8D3D117B4FF8}" type="datetime1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87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73C6-720E-4962-AFD0-A96212E2992F}" type="datetime1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144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50723-93F6-4031-9A7C-82EAB265791C}" type="datetime1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DD248-1EB2-4BD8-9992-A9FAA952C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8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111\rda.av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44824"/>
            <a:ext cx="892899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Необходимый 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достаточный 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комплект рабочих документов </a:t>
            </a:r>
          </a:p>
          <a:p>
            <a:pPr algn="ctr"/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малой </a:t>
            </a:r>
            <a:r>
              <a:rPr lang="ru-RU" sz="36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аудиторской </a:t>
            </a:r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организации</a:t>
            </a:r>
            <a:endParaRPr lang="ru-RU" sz="3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996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5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4" y="188913"/>
            <a:ext cx="8425631" cy="1871662"/>
          </a:xfrm>
          <a:noFill/>
          <a:ln/>
        </p:spPr>
        <p:txBody>
          <a:bodyPr anchor="ctr">
            <a:normAutofit/>
          </a:bodyPr>
          <a:lstStyle/>
          <a:p>
            <a:r>
              <a:rPr lang="ru-RU" sz="3100" dirty="0"/>
              <a:t>Круг задач, предлагаемых для решения Комитету НП АПР по работе с аудиторскими организациями малого бизнеса: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76475"/>
            <a:ext cx="4475163" cy="3854450"/>
          </a:xfrm>
        </p:spPr>
        <p:txBody>
          <a:bodyPr>
            <a:normAutofit lnSpcReduction="10000"/>
          </a:bodyPr>
          <a:lstStyle/>
          <a:p>
            <a:pPr marL="0" indent="711200">
              <a:buFont typeface="Wingdings" pitchFamily="2" charset="2"/>
              <a:buAutoNum type="arabicPeriod"/>
            </a:pPr>
            <a:r>
              <a:rPr lang="ru-RU"/>
              <a:t>Разработка «упрощенного» варианта рабочих документов; стандартов для микро- и малых предприятий –57% </a:t>
            </a:r>
          </a:p>
          <a:p>
            <a:pPr marL="0" indent="711200">
              <a:buFont typeface="Wingdings" pitchFamily="2" charset="2"/>
              <a:buAutoNum type="arabicPeriod"/>
            </a:pPr>
            <a:r>
              <a:rPr lang="ru-RU"/>
              <a:t>…</a:t>
            </a:r>
          </a:p>
        </p:txBody>
      </p:sp>
      <p:graphicFrame>
        <p:nvGraphicFramePr>
          <p:cNvPr id="47104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076825" y="2349500"/>
          <a:ext cx="3744913" cy="233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иаграмма" r:id="rId3" imgW="2705146" imgH="1686017" progId="Excel.Chart.8">
                  <p:embed/>
                </p:oleObj>
              </mc:Choice>
              <mc:Fallback>
                <p:oleObj name="Диаграмма" r:id="rId3" imgW="2705146" imgH="1686017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2349500"/>
                        <a:ext cx="3744913" cy="233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ap="flat" cmpd="sng" algn="ctr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986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4" y="188913"/>
            <a:ext cx="8497639" cy="1871662"/>
          </a:xfrm>
          <a:noFill/>
          <a:ln/>
        </p:spPr>
        <p:txBody>
          <a:bodyPr anchor="ctr">
            <a:normAutofit/>
          </a:bodyPr>
          <a:lstStyle/>
          <a:p>
            <a:r>
              <a:rPr lang="ru-RU" sz="3500" dirty="0"/>
              <a:t>Основные направления организации помощи малым аудиторским фирмам по данным опроса: 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36838"/>
            <a:ext cx="4475163" cy="2663825"/>
          </a:xfrm>
        </p:spPr>
        <p:txBody>
          <a:bodyPr/>
          <a:lstStyle/>
          <a:p>
            <a:pPr marL="0" indent="711200">
              <a:buFont typeface="Wingdings" pitchFamily="2" charset="2"/>
              <a:buAutoNum type="arabicPeriod"/>
            </a:pPr>
            <a:r>
              <a:rPr lang="ru-RU"/>
              <a:t>…</a:t>
            </a:r>
          </a:p>
          <a:p>
            <a:pPr marL="0" indent="711200">
              <a:buFont typeface="Wingdings" pitchFamily="2" charset="2"/>
              <a:buAutoNum type="arabicPeriod"/>
            </a:pPr>
            <a:r>
              <a:rPr lang="ru-RU" sz="2600"/>
              <a:t>Разработка внутренних стандартов и методик – 50%</a:t>
            </a:r>
          </a:p>
        </p:txBody>
      </p:sp>
      <p:graphicFrame>
        <p:nvGraphicFramePr>
          <p:cNvPr id="481285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465388"/>
          <a:ext cx="4171950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Диаграмма" r:id="rId3" imgW="2705146" imgH="1686017" progId="Excel.Chart.8">
                  <p:embed/>
                </p:oleObj>
              </mc:Choice>
              <mc:Fallback>
                <p:oleObj name="Диаграмма" r:id="rId3" imgW="2705146" imgH="1686017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465388"/>
                        <a:ext cx="4171950" cy="260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498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5370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600" b="1"/>
              <a:t>Сборник типовых аудиторских рабочих документов для проведения аудита» ориентирован на отдельный компонент Проекта Тасис «Осуществление реформы аудита в Российской Федерации». </a:t>
            </a:r>
          </a:p>
          <a:p>
            <a:pPr>
              <a:buFont typeface="Wingdings" pitchFamily="2" charset="2"/>
              <a:buNone/>
            </a:pPr>
            <a:r>
              <a:rPr lang="ru-RU" sz="2600" b="1"/>
              <a:t>Это задача состояла в распространении среди российского аудиторского сообщества </a:t>
            </a:r>
            <a:r>
              <a:rPr lang="ru-RU" sz="2600" b="1" u="sng"/>
              <a:t>образцов финансовой отчетности, проаудированной в соответствии с Международными стандартами аудита</a:t>
            </a:r>
            <a:r>
              <a:rPr lang="ru-RU" sz="2600" b="1"/>
              <a:t>. </a:t>
            </a:r>
            <a:endParaRPr lang="ru-RU" sz="2600"/>
          </a:p>
        </p:txBody>
      </p:sp>
      <p:pic>
        <p:nvPicPr>
          <p:cNvPr id="470020" name="Picture 4" descr="tac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9040"/>
            <a:ext cx="24257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537075"/>
          </a:xfrm>
        </p:spPr>
        <p:txBody>
          <a:bodyPr/>
          <a:lstStyle/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r>
              <a:rPr lang="ru-RU" sz="2600" b="1"/>
              <a:t>5. Заявление об ограничении ответственности </a:t>
            </a:r>
          </a:p>
          <a:p>
            <a:pPr marL="571500" indent="-571500">
              <a:lnSpc>
                <a:spcPct val="80000"/>
              </a:lnSpc>
            </a:pPr>
            <a:r>
              <a:rPr lang="ru-RU" sz="2600" b="1"/>
              <a:t>Сборник типовых аудиторских рабочих документов для проведения аудита направлен на предоставление дополнительной методологической помощи в применении стандартов аудита и предназначен </a:t>
            </a:r>
            <a:r>
              <a:rPr lang="ru-RU" sz="2600" b="1" u="sng"/>
              <a:t>исключительно для использования в целях учебной подготовки</a:t>
            </a:r>
            <a:r>
              <a:rPr lang="ru-RU" sz="2600" b="1"/>
              <a:t>. Указанный документ не может и не имеет целью полностью соответствовать всем российским стандартам аудита и юридическим требованиям любых юрисдикций. </a:t>
            </a:r>
            <a:endParaRPr lang="ru-RU" sz="2600"/>
          </a:p>
        </p:txBody>
      </p:sp>
      <p:pic>
        <p:nvPicPr>
          <p:cNvPr id="473092" name="Picture 4" descr="tac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5006"/>
            <a:ext cx="24257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72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537075"/>
          </a:xfrm>
        </p:spPr>
        <p:txBody>
          <a:bodyPr>
            <a:norm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ИГРРДА</a:t>
            </a:r>
            <a:r>
              <a:rPr lang="ru-RU" sz="2800" dirty="0">
                <a:solidFill>
                  <a:prstClr val="black"/>
                </a:solidFill>
              </a:rPr>
              <a:t> – Инициативная Группа по Разработке Рабочих Документов Аудитора образована в октябре 2011 г.</a:t>
            </a:r>
          </a:p>
          <a:p>
            <a:pPr marL="571500" indent="-571500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/>
              <a:t>Цели </a:t>
            </a:r>
            <a:r>
              <a:rPr lang="ru-RU" sz="2400" b="1" dirty="0"/>
              <a:t>проекта:</a:t>
            </a:r>
          </a:p>
          <a:p>
            <a:pPr marL="571500" indent="-5715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dirty="0"/>
              <a:t>Выявление всех формальных требований ФПСАД (100%)</a:t>
            </a:r>
          </a:p>
          <a:p>
            <a:pPr marL="571500" indent="-5715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dirty="0"/>
              <a:t>Систематизация требований в разрезе видов РД и внутренних документов</a:t>
            </a:r>
          </a:p>
          <a:p>
            <a:pPr marL="571500" indent="-5715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dirty="0"/>
              <a:t>Обеспечение быстрой актуализации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71800" y="157200"/>
            <a:ext cx="5842992" cy="1143000"/>
          </a:xfrm>
        </p:spPr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75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99" y="77788"/>
            <a:ext cx="4914875" cy="863600"/>
          </a:xfrm>
          <a:noFill/>
          <a:ln/>
        </p:spPr>
        <p:txBody>
          <a:bodyPr tIns="10800" bIns="10800" anchor="ctr" anchorCtr="1">
            <a:norm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Участники проекта</a:t>
            </a:r>
            <a:endParaRPr lang="ru-RU" b="1" dirty="0"/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3538538" cy="4681537"/>
          </a:xfrm>
        </p:spPr>
        <p:txBody>
          <a:bodyPr/>
          <a:lstStyle/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 err="1"/>
              <a:t>Алесенко</a:t>
            </a:r>
            <a:r>
              <a:rPr lang="ru-RU" sz="2100" b="1" dirty="0"/>
              <a:t> Т.Н.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Арутюнян О.П.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Баранова И.Ф.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Бухарина А.А.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Воронкова Т.Ю.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Гладкий Ф.В.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 err="1"/>
              <a:t>Грабко</a:t>
            </a:r>
            <a:r>
              <a:rPr lang="ru-RU" sz="2100" b="1" dirty="0"/>
              <a:t> М.С.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Гурьева Т.А.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Дудник Е.В.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Заря И.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Зиновьева Т.С.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Карпова В.В.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Красненко Е.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b="1" dirty="0"/>
              <a:t>Лазарева Н.В.</a:t>
            </a:r>
          </a:p>
        </p:txBody>
      </p:sp>
      <p:sp>
        <p:nvSpPr>
          <p:cNvPr id="488452" name="Rectangle 4"/>
          <p:cNvSpPr>
            <a:spLocks noChangeArrowheads="1"/>
          </p:cNvSpPr>
          <p:nvPr/>
        </p:nvSpPr>
        <p:spPr bwMode="auto">
          <a:xfrm>
            <a:off x="4356100" y="1484313"/>
            <a:ext cx="339407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Лебедева А.Е.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Макаров Э.Е.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 err="1"/>
              <a:t>Манузина</a:t>
            </a:r>
            <a:r>
              <a:rPr lang="ru-RU" sz="2100" b="1" dirty="0"/>
              <a:t> Н.В.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>
                <a:solidFill>
                  <a:srgbClr val="FF0000"/>
                </a:solidFill>
              </a:rPr>
              <a:t>Маркова О.В.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Меньших И.Р.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Михайлова А.Г.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Михайлова А.Г.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 err="1">
                <a:solidFill>
                  <a:srgbClr val="FF0000"/>
                </a:solidFill>
              </a:rPr>
              <a:t>Пайрель</a:t>
            </a:r>
            <a:r>
              <a:rPr lang="ru-RU" sz="2100" b="1" dirty="0">
                <a:solidFill>
                  <a:srgbClr val="FF0000"/>
                </a:solidFill>
              </a:rPr>
              <a:t> И.П.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>
                <a:solidFill>
                  <a:srgbClr val="FF0000"/>
                </a:solidFill>
              </a:rPr>
              <a:t>Полторанин В.В.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Токарь О.А.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Тюрина М.В.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 err="1"/>
              <a:t>Храпова</a:t>
            </a:r>
            <a:r>
              <a:rPr lang="ru-RU" sz="2100" b="1" dirty="0"/>
              <a:t> Л.Н.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 err="1"/>
              <a:t>Штомпель</a:t>
            </a:r>
            <a:r>
              <a:rPr lang="ru-RU" sz="2100" b="1" dirty="0"/>
              <a:t> Е.В.</a:t>
            </a:r>
          </a:p>
          <a:p>
            <a:pPr marL="571500" indent="-5715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AutoNum type="arabicPeriod" startAt="15"/>
            </a:pPr>
            <a:r>
              <a:rPr lang="ru-RU" sz="2100" b="1" dirty="0"/>
              <a:t>Ягодкина О.Н</a:t>
            </a:r>
            <a:r>
              <a:rPr lang="ru-RU" sz="2100" b="1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167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2800" dirty="0" smtClean="0"/>
              <a:t>Задачи проекта:</a:t>
            </a:r>
          </a:p>
          <a:p>
            <a:pPr indent="715963"/>
            <a:r>
              <a:rPr lang="ru-RU" sz="2800" dirty="0" smtClean="0"/>
              <a:t>1. Классификация и систематизация требований ФПСАД</a:t>
            </a:r>
          </a:p>
          <a:p>
            <a:pPr indent="715963"/>
            <a:r>
              <a:rPr lang="ru-RU" sz="2800" dirty="0" smtClean="0"/>
              <a:t>2. Создание оптимального по объему типового комплекта документации, удовлетворяющего всем обязательным требованиям ФПСАД для практического применения субъектами малого предпринимательства в аудите, являющимися членами СРО НП АПР, при формировании документооборота, информационного обеспечения аудиторов.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536575"/>
            <a:r>
              <a:rPr lang="ru-RU" sz="2600" dirty="0" smtClean="0"/>
              <a:t>3. Формирование информационной системы, обеспечивающей актуализацию классификации требований ФПСАД.</a:t>
            </a:r>
          </a:p>
          <a:p>
            <a:pPr indent="536575"/>
            <a:r>
              <a:rPr lang="ru-RU" sz="2600" dirty="0" smtClean="0"/>
              <a:t>4. Обеспечение аргументированной защиты членов СРО НП АПР от обвинений в некачественном аудите при выполнении ими рекомендаций по применению ФПСАД.</a:t>
            </a:r>
          </a:p>
          <a:p>
            <a:pPr indent="536575"/>
            <a:r>
              <a:rPr lang="ru-RU" sz="2600" dirty="0" smtClean="0"/>
              <a:t>5. Совершенствование процедур внешнего контроля на основе дифференцированного подхода к аудиторам, использующим и не использующим рекомендации по применению ФПСАД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36575"/>
            <a:r>
              <a:rPr lang="ru-RU" dirty="0" smtClean="0"/>
              <a:t>Рекомендации по применению федеральных правил (стандартов) аудиторской деятельности) состоят из 2-х частей:</a:t>
            </a:r>
          </a:p>
          <a:p>
            <a:r>
              <a:rPr lang="ru-RU" b="1" dirty="0" smtClean="0"/>
              <a:t>А.</a:t>
            </a:r>
            <a:r>
              <a:rPr lang="ru-RU" dirty="0" smtClean="0"/>
              <a:t>  Анализ формальных требований стандартов;</a:t>
            </a:r>
          </a:p>
          <a:p>
            <a:r>
              <a:rPr lang="ru-RU" b="1" dirty="0" smtClean="0"/>
              <a:t>Б.</a:t>
            </a:r>
            <a:r>
              <a:rPr lang="ru-RU" dirty="0" smtClean="0"/>
              <a:t> Типовой комплект документов аудиторской организации.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Структура внутрифирменных документов, обеспечивающих выполнение формальных требований аудиторских стандартов</a:t>
            </a:r>
          </a:p>
          <a:p>
            <a:pPr indent="357188"/>
            <a:r>
              <a:rPr lang="ru-RU" sz="3000" dirty="0" smtClean="0"/>
              <a:t>1) РД планирования</a:t>
            </a:r>
          </a:p>
          <a:p>
            <a:pPr indent="357188"/>
            <a:r>
              <a:rPr lang="ru-RU" sz="3000" dirty="0" smtClean="0"/>
              <a:t>2) РД проведения аудита</a:t>
            </a:r>
          </a:p>
          <a:p>
            <a:pPr indent="357188"/>
            <a:r>
              <a:rPr lang="ru-RU" sz="3000" dirty="0" smtClean="0"/>
              <a:t>3) РД текущего контроля</a:t>
            </a:r>
          </a:p>
          <a:p>
            <a:pPr indent="357188"/>
            <a:r>
              <a:rPr lang="ru-RU" sz="3000" dirty="0" smtClean="0"/>
              <a:t>4) РД проверки выполненной работы</a:t>
            </a:r>
          </a:p>
          <a:p>
            <a:pPr indent="357188"/>
            <a:r>
              <a:rPr lang="ru-RU" sz="3000" dirty="0" smtClean="0"/>
              <a:t>5) внутрифирменные положения, инструкции</a:t>
            </a:r>
          </a:p>
          <a:p>
            <a:pPr indent="357188"/>
            <a:r>
              <a:rPr lang="ru-RU" sz="3000" dirty="0" smtClean="0"/>
              <a:t>6) внутрифирменные формы приказов</a:t>
            </a:r>
          </a:p>
          <a:p>
            <a:pPr indent="357188"/>
            <a:r>
              <a:rPr lang="ru-RU" sz="3000" dirty="0" smtClean="0"/>
              <a:t>7) внутрифирменные формы документов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1"/>
          </a:xfrm>
        </p:spPr>
        <p:txBody>
          <a:bodyPr>
            <a:normAutofit/>
          </a:bodyPr>
          <a:lstStyle/>
          <a:p>
            <a:r>
              <a:rPr lang="ru-RU" dirty="0" smtClean="0"/>
              <a:t>Источники требований к аудиторам и АФ: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54082678"/>
              </p:ext>
            </p:extLst>
          </p:nvPr>
        </p:nvGraphicFramePr>
        <p:xfrm>
          <a:off x="1259632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1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59731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ФПСАД № 2 Документирование аудита</a:t>
            </a:r>
          </a:p>
          <a:p>
            <a:r>
              <a:rPr lang="ru-RU" sz="2100" dirty="0" smtClean="0"/>
              <a:t>Формальных требований – 9:</a:t>
            </a:r>
          </a:p>
          <a:p>
            <a:r>
              <a:rPr lang="ru-RU" sz="2100" dirty="0" smtClean="0"/>
              <a:t>РД проведения аудита</a:t>
            </a:r>
          </a:p>
          <a:p>
            <a:r>
              <a:rPr lang="ru-RU" sz="2100" dirty="0" smtClean="0"/>
              <a:t>Внутрифирменная форма приказа «О документировании работы аудитора»</a:t>
            </a:r>
          </a:p>
          <a:p>
            <a:r>
              <a:rPr lang="ru-RU" sz="2100" dirty="0" smtClean="0"/>
              <a:t>Внутрифирменные формы документов: типовая форма договора на аудит</a:t>
            </a:r>
          </a:p>
          <a:p>
            <a:r>
              <a:rPr lang="ru-RU" dirty="0" smtClean="0"/>
              <a:t>ФПСАД № 3. Планирование аудита</a:t>
            </a:r>
          </a:p>
          <a:p>
            <a:r>
              <a:rPr lang="ru-RU" sz="2100" dirty="0"/>
              <a:t>Формальных требований – 7</a:t>
            </a:r>
          </a:p>
          <a:p>
            <a:r>
              <a:rPr lang="ru-RU" sz="2100" dirty="0"/>
              <a:t>Формальные требования выполнены в документах:</a:t>
            </a:r>
          </a:p>
          <a:p>
            <a:r>
              <a:rPr lang="ru-RU" sz="2100" dirty="0"/>
              <a:t>РД планирования</a:t>
            </a:r>
          </a:p>
          <a:p>
            <a:r>
              <a:rPr lang="ru-RU" sz="2100" dirty="0"/>
              <a:t>Внутрифирменные формы </a:t>
            </a:r>
            <a:r>
              <a:rPr lang="ru-RU" sz="2100" dirty="0" smtClean="0"/>
              <a:t>документов: типовой </a:t>
            </a:r>
            <a:r>
              <a:rPr lang="ru-RU" sz="2100" dirty="0"/>
              <a:t>план </a:t>
            </a:r>
            <a:r>
              <a:rPr lang="ru-RU" sz="2100" dirty="0" smtClean="0"/>
              <a:t>проверки;</a:t>
            </a:r>
            <a:endParaRPr lang="ru-RU" sz="2100" dirty="0"/>
          </a:p>
          <a:p>
            <a:r>
              <a:rPr lang="ru-RU" sz="2100" dirty="0" smtClean="0"/>
              <a:t>типовая </a:t>
            </a:r>
            <a:r>
              <a:rPr lang="ru-RU" sz="2100" dirty="0"/>
              <a:t>программа проверки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/>
              <a:t>ФПСАД № 4 Существенность в аудите</a:t>
            </a:r>
          </a:p>
          <a:p>
            <a:r>
              <a:rPr lang="ru-RU" sz="1800" dirty="0" smtClean="0"/>
              <a:t>Формальных требований - 14</a:t>
            </a:r>
            <a:endParaRPr lang="ru-RU" sz="1800" dirty="0"/>
          </a:p>
          <a:p>
            <a:r>
              <a:rPr lang="ru-RU" sz="3000" dirty="0"/>
              <a:t>ФПСАД № 7  Контроль качества выполнения заданий по аудиту</a:t>
            </a:r>
          </a:p>
          <a:p>
            <a:r>
              <a:rPr lang="ru-RU" sz="1800" dirty="0"/>
              <a:t>Формальных требований </a:t>
            </a:r>
            <a:r>
              <a:rPr lang="ru-RU" sz="1800" dirty="0" smtClean="0"/>
              <a:t>– 21</a:t>
            </a:r>
          </a:p>
          <a:p>
            <a:r>
              <a:rPr lang="ru-RU" sz="3000" dirty="0" smtClean="0"/>
              <a:t>ФПСАД № 8 Понимание деятельности </a:t>
            </a:r>
            <a:r>
              <a:rPr lang="ru-RU" sz="3000" dirty="0" err="1" smtClean="0"/>
              <a:t>аудируемого</a:t>
            </a:r>
            <a:r>
              <a:rPr lang="ru-RU" sz="3000" dirty="0" smtClean="0"/>
              <a:t> лица</a:t>
            </a:r>
          </a:p>
          <a:p>
            <a:r>
              <a:rPr lang="ru-RU" sz="1800" dirty="0"/>
              <a:t>Формальных требований </a:t>
            </a:r>
            <a:r>
              <a:rPr lang="ru-RU" sz="1800" dirty="0" smtClean="0"/>
              <a:t>– 33</a:t>
            </a:r>
          </a:p>
          <a:p>
            <a:r>
              <a:rPr lang="ru-RU" sz="3000" dirty="0" smtClean="0"/>
              <a:t>ФПСАД № 9 Связанные стороны</a:t>
            </a:r>
          </a:p>
          <a:p>
            <a:r>
              <a:rPr lang="ru-RU" sz="1800" dirty="0" smtClean="0"/>
              <a:t>Формальных требований - 9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/>
              <a:t>ФПСАД № 10 События после отчетной даты</a:t>
            </a:r>
          </a:p>
          <a:p>
            <a:r>
              <a:rPr lang="ru-RU" sz="1800" dirty="0" smtClean="0"/>
              <a:t>Формальных требований - 12</a:t>
            </a:r>
            <a:endParaRPr lang="ru-RU" sz="1800" dirty="0"/>
          </a:p>
          <a:p>
            <a:r>
              <a:rPr lang="ru-RU" sz="3000" dirty="0" smtClean="0"/>
              <a:t>ФПСАД № 11 Применимость допущения непрерывности деятельности</a:t>
            </a:r>
          </a:p>
          <a:p>
            <a:r>
              <a:rPr lang="ru-RU" sz="1800" dirty="0" smtClean="0"/>
              <a:t>Формальных требований – 29</a:t>
            </a:r>
          </a:p>
          <a:p>
            <a:r>
              <a:rPr lang="ru-RU" sz="3000" dirty="0" smtClean="0"/>
              <a:t>ФПСАД № 12 Согласование условий проведения аудита </a:t>
            </a:r>
          </a:p>
          <a:p>
            <a:r>
              <a:rPr lang="ru-RU" sz="1800" dirty="0" smtClean="0"/>
              <a:t>Формальных требований – 11</a:t>
            </a:r>
          </a:p>
          <a:p>
            <a:r>
              <a:rPr lang="ru-RU" sz="3000" dirty="0" smtClean="0"/>
              <a:t>ФПСАД № 16 Аудиторская выборка</a:t>
            </a:r>
          </a:p>
          <a:p>
            <a:r>
              <a:rPr lang="ru-RU" sz="1800" dirty="0" smtClean="0"/>
              <a:t>Формальных требований - 23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000" dirty="0" smtClean="0"/>
              <a:t>ФПСАД № 17 Получение аудиторских доказательств в конкретных случаях</a:t>
            </a:r>
          </a:p>
          <a:p>
            <a:r>
              <a:rPr lang="ru-RU" sz="1800" dirty="0" smtClean="0"/>
              <a:t>Формальных требований – 18</a:t>
            </a:r>
          </a:p>
          <a:p>
            <a:r>
              <a:rPr lang="ru-RU" sz="3000" dirty="0" smtClean="0"/>
              <a:t>ФПСАД № 24 Основные принципы федеральных правил (стандартов) </a:t>
            </a:r>
            <a:r>
              <a:rPr lang="ru-RU" sz="3000" dirty="0"/>
              <a:t>а</a:t>
            </a:r>
            <a:r>
              <a:rPr lang="ru-RU" sz="3000" dirty="0" smtClean="0"/>
              <a:t>удиторской деятельности</a:t>
            </a:r>
          </a:p>
          <a:p>
            <a:r>
              <a:rPr lang="ru-RU" sz="1800" dirty="0" smtClean="0"/>
              <a:t>Формальных требований – 0 </a:t>
            </a:r>
          </a:p>
          <a:p>
            <a:pPr algn="ctr"/>
            <a:r>
              <a:rPr lang="ru-RU" sz="3600" dirty="0" smtClean="0"/>
              <a:t>…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Анализ формальных требований</a:t>
            </a:r>
          </a:p>
          <a:p>
            <a:r>
              <a:rPr lang="ru-RU" sz="2500" dirty="0" smtClean="0"/>
              <a:t>1. Текст стандарта не содержит формальных требований и направлен на информирование аудитора о порядке применения аудиторских процедур</a:t>
            </a:r>
          </a:p>
          <a:p>
            <a:r>
              <a:rPr lang="ru-RU" sz="2500" dirty="0" smtClean="0"/>
              <a:t>2. Текст содержит указание: аудитор вправе …</a:t>
            </a:r>
          </a:p>
          <a:p>
            <a:r>
              <a:rPr lang="ru-RU" sz="2500" dirty="0" smtClean="0"/>
              <a:t>3. Текст содержит указание: аудитор может …</a:t>
            </a:r>
          </a:p>
          <a:p>
            <a:r>
              <a:rPr lang="ru-RU" sz="2500" dirty="0" smtClean="0"/>
              <a:t>4. Текст содержит указание: аудитор должен …</a:t>
            </a:r>
          </a:p>
          <a:p>
            <a:r>
              <a:rPr lang="ru-RU" sz="2500" dirty="0" smtClean="0"/>
              <a:t>5. Текст содержит указание: аудитор определяет …</a:t>
            </a:r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500" dirty="0"/>
              <a:t>1. Пример разъяснений, содержащихся в ФПСАД. В </a:t>
            </a:r>
            <a:r>
              <a:rPr lang="ru-RU" sz="2500" dirty="0" smtClean="0"/>
              <a:t>п. </a:t>
            </a:r>
            <a:r>
              <a:rPr lang="ru-RU" sz="2500" dirty="0"/>
              <a:t>9 Правила № 18 «Получение аудитором подтверждающей информации из внешних источников» применительно к связи процедур внешнего подтверждения с оценкой рисков разъясняется, что «</a:t>
            </a:r>
            <a:r>
              <a:rPr lang="ru-RU" sz="2500" b="1" dirty="0"/>
              <a:t>оцененные аудитором уровни неотъемлемого риска и риска средств контроля не могут снизиться до уровня, позволяющего полностью отказаться от выполнения аудиторских процедур проверки по существу</a:t>
            </a:r>
            <a:r>
              <a:rPr lang="ru-RU" sz="2500" dirty="0"/>
              <a:t>». </a:t>
            </a:r>
            <a:endParaRPr lang="ru-RU" sz="2500" dirty="0" smtClean="0"/>
          </a:p>
          <a:p>
            <a:pPr indent="357188"/>
            <a:r>
              <a:rPr lang="ru-RU" sz="2500" dirty="0" smtClean="0"/>
              <a:t>В </a:t>
            </a:r>
            <a:r>
              <a:rPr lang="ru-RU" sz="2500" dirty="0"/>
              <a:t>данном случае текст стандарта не содержит каких-либо формальных требований и направлен на информирование аудитора о порядке применения аудиторских процедур</a:t>
            </a:r>
            <a:r>
              <a:rPr lang="ru-RU" sz="2500" dirty="0" smtClean="0"/>
              <a:t>.</a:t>
            </a:r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26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0748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500" dirty="0"/>
              <a:t>2. Пример указаний, содержащихся в ФПСАД. В пункте 7 Правила № 3 «Планирование аудита» указано, что «</a:t>
            </a:r>
            <a:r>
              <a:rPr lang="ru-RU" sz="2500" b="1" dirty="0"/>
              <a:t>аудитор вправе обсуждать отдельные разделы общего плана аудита и определенные аудиторские процедуры с работниками, а также с членами совета директоров и членами ревизионной комиссии </a:t>
            </a:r>
            <a:r>
              <a:rPr lang="ru-RU" sz="2500" b="1" dirty="0" err="1"/>
              <a:t>аудируемого</a:t>
            </a:r>
            <a:r>
              <a:rPr lang="ru-RU" sz="2500" b="1" dirty="0"/>
              <a:t> лица для повышения эффективности аудита и координации аудиторских процедур с работой персонала </a:t>
            </a:r>
            <a:r>
              <a:rPr lang="ru-RU" sz="2500" b="1" dirty="0" err="1"/>
              <a:t>аудируемого</a:t>
            </a:r>
            <a:r>
              <a:rPr lang="ru-RU" sz="2500" b="1" dirty="0"/>
              <a:t> лица</a:t>
            </a:r>
            <a:r>
              <a:rPr lang="ru-RU" sz="2500" dirty="0"/>
              <a:t>». Следовательно, аудитор, приступая к выполнению договора на аудит, должен принять решение: реализует ли он свое право на  участие в обсуждении плана и процедур или откажется от него. Только при положительном решении аудитор приведет в рабочих документах информацию о том, обсуждались ли разделы общего плана аудита и/или определенные процедуры с представителями клиента.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27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8376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500" dirty="0"/>
              <a:t>3. Пример указаний, содержащихся в ФПСАД. В пункте 2 Правила № 12 «Согласование условий проведения аудита» указано, что </a:t>
            </a:r>
            <a:r>
              <a:rPr lang="ru-RU" sz="2500" b="1" dirty="0"/>
              <a:t>аудитор может использовать в ходе достижения договоренности с руководством </a:t>
            </a:r>
            <a:r>
              <a:rPr lang="ru-RU" sz="2500" b="1" dirty="0" err="1"/>
              <a:t>аудируемого</a:t>
            </a:r>
            <a:r>
              <a:rPr lang="ru-RU" sz="2500" b="1" dirty="0"/>
              <a:t> лица в отношении условий проведения аудита письмо о проведении аудита - документ, направляемый аудитором предполагаемому </a:t>
            </a:r>
            <a:r>
              <a:rPr lang="ru-RU" sz="2500" b="1" dirty="0" err="1"/>
              <a:t>аудируемому</a:t>
            </a:r>
            <a:r>
              <a:rPr lang="ru-RU" sz="2500" b="1" dirty="0"/>
              <a:t> лицу и подписываемый руководством </a:t>
            </a:r>
            <a:r>
              <a:rPr lang="ru-RU" sz="2500" b="1" dirty="0" err="1"/>
              <a:t>аудируемого</a:t>
            </a:r>
            <a:r>
              <a:rPr lang="ru-RU" sz="2500" b="1" dirty="0"/>
              <a:t> лица в случае согласия с основными условиями задания по проведению аудита. </a:t>
            </a:r>
            <a:endParaRPr lang="ru-RU" sz="2500" b="1" dirty="0" smtClean="0"/>
          </a:p>
          <a:p>
            <a:pPr indent="357188"/>
            <a:r>
              <a:rPr lang="ru-RU" sz="2500" dirty="0" smtClean="0"/>
              <a:t>Хотя </a:t>
            </a:r>
            <a:r>
              <a:rPr lang="ru-RU" sz="2500" dirty="0"/>
              <a:t>значение такого письма велико, в целях снижения трудозатрат на проведение мероприятий, обеспечивающих выполнение требование стандартов, указания в стандарте на возможность выполнения каких-либо аудиторских процедур следует считать не являющимися формальным требованием.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28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8376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500" dirty="0"/>
              <a:t>4. Пример указаний, содержащихся в ФПСАД. В пункте 11 Правила № 17 «Получение аудиторских доказательств в конкретных случаях» указывается, что «</a:t>
            </a:r>
            <a:r>
              <a:rPr lang="ru-RU" sz="2500" b="1" dirty="0"/>
              <a:t>аудитор должен также рассмотреть процедуры отнесения </a:t>
            </a:r>
            <a:r>
              <a:rPr lang="ru-RU" sz="2500" b="1" dirty="0" err="1"/>
              <a:t>аудируемым</a:t>
            </a:r>
            <a:r>
              <a:rPr lang="ru-RU" sz="2500" b="1" dirty="0"/>
              <a:t> лицом поступающих материально-производственных запасов к различным учетным периодам и получить подробную информацию о движении этих запасов до пересчета, во время и после него, чтобы в дальнейшем ее можно было проверить</a:t>
            </a:r>
            <a:r>
              <a:rPr lang="ru-RU" sz="2500" dirty="0"/>
              <a:t>». </a:t>
            </a:r>
            <a:endParaRPr lang="ru-RU" sz="2500" dirty="0" smtClean="0"/>
          </a:p>
          <a:p>
            <a:pPr indent="357188"/>
            <a:r>
              <a:rPr lang="ru-RU" sz="2500" dirty="0" smtClean="0"/>
              <a:t>Для </a:t>
            </a:r>
            <a:r>
              <a:rPr lang="ru-RU" sz="2500" dirty="0"/>
              <a:t>аудиторской организации это означает, что рабочая документация аудита должна содержать указание о рассмотрении своевременности отражения в учете движения запасов, подвергнутых инвентаризации.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29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8376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ru-RU" dirty="0" smtClean="0"/>
              <a:t>Число аудиторских организаций – 4,8 тыс.</a:t>
            </a:r>
          </a:p>
          <a:p>
            <a:r>
              <a:rPr lang="ru-RU" dirty="0" smtClean="0"/>
              <a:t>Аудиторских организаций с объемом оказанных услуг до 9 </a:t>
            </a:r>
            <a:r>
              <a:rPr lang="ru-RU" dirty="0" err="1" smtClean="0"/>
              <a:t>млн.руб</a:t>
            </a:r>
            <a:r>
              <a:rPr lang="ru-RU" dirty="0" smtClean="0"/>
              <a:t>. в год – 87%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21547290"/>
              </p:ext>
            </p:extLst>
          </p:nvPr>
        </p:nvGraphicFramePr>
        <p:xfrm>
          <a:off x="1979712" y="3284984"/>
          <a:ext cx="5472608" cy="3271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24128" y="5846931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ОСНОВЫЕ ПОКАЗАТЕЛИ РЫНКА </a:t>
            </a:r>
          </a:p>
          <a:p>
            <a:r>
              <a:rPr lang="ru-RU" sz="1200" dirty="0" smtClean="0"/>
              <a:t>АУДИТОРСКИХ УСЛУГ В РОССИЙСКОЙ ФЕДЕРАЦИИ В 2012  Г.</a:t>
            </a: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90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600" dirty="0"/>
              <a:t>5. Пример указаний, содержащихся в ФПСАД. В пункте 6 Правила № 17 «Получение аудиторских доказательств в конкретных случаях» указано: «</a:t>
            </a:r>
            <a:r>
              <a:rPr lang="ru-RU" sz="3600" b="1" dirty="0"/>
              <a:t>Исходя из понимания системы бухгалтерского учета и внутреннего контроля аудитор определяет характеристики или показатели, которые описывают результаты применения средств внутреннего контроля, а также условия возможных отклонений, которые свидетельствуют об отступлении от адекватных показателей деятельности. Наличие или отсутствие таких показателей может затем быть протестировано аудитором</a:t>
            </a:r>
            <a:r>
              <a:rPr lang="ru-RU" sz="3600" dirty="0"/>
              <a:t>». </a:t>
            </a:r>
          </a:p>
          <a:p>
            <a:r>
              <a:rPr lang="ru-RU" sz="2500" dirty="0"/>
              <a:t>Результатом анализа формальных требований стандарта здесь является вывод о необходимости аудиторской организации разработать правила: </a:t>
            </a:r>
          </a:p>
          <a:p>
            <a:r>
              <a:rPr lang="ru-RU" sz="2500" dirty="0"/>
              <a:t>а) определения показателей, описывающих результаты применения средств внутреннего контроля;</a:t>
            </a:r>
          </a:p>
          <a:p>
            <a:r>
              <a:rPr lang="ru-RU" sz="2500" dirty="0"/>
              <a:t>б) выявления условий, свидетельствующих об отступлении от адекватных показателей деятельности;</a:t>
            </a:r>
          </a:p>
          <a:p>
            <a:r>
              <a:rPr lang="ru-RU" sz="2500" dirty="0"/>
              <a:t>в) тестирования наличия или отсутствия данных показателей.</a:t>
            </a:r>
          </a:p>
          <a:p>
            <a:r>
              <a:rPr lang="ru-RU" sz="2500" dirty="0"/>
              <a:t>При этом в соответствующей внутрифирменной инструкции и/или форме рабочего документа аудита следует указать на необязательность соблюдения правила тестирования наличия или отсутствия показателей.</a:t>
            </a:r>
          </a:p>
          <a:p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30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0240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500" dirty="0"/>
              <a:t>6. Пример указаний, содержащихся в ФПСАД. Пункт 6 Правила № 6 «Аудиторское заключение по финансовой (бухгалтерской) отчетности» определяет, что «</a:t>
            </a:r>
            <a:r>
              <a:rPr lang="ru-RU" sz="2500" b="1" dirty="0"/>
              <a:t>аудиторское заключение должно быть адресовано лицу, предусмотренному законодательством Российской Федерации и (или) договором о проведении аудита. Как правило, аудиторское заключение адресуется собственнику </a:t>
            </a:r>
            <a:r>
              <a:rPr lang="ru-RU" sz="2500" b="1" dirty="0" err="1"/>
              <a:t>аудируемого</a:t>
            </a:r>
            <a:r>
              <a:rPr lang="ru-RU" sz="2500" b="1" dirty="0"/>
              <a:t> лица (акционерам), совету директоров и т.п.</a:t>
            </a:r>
            <a:r>
              <a:rPr lang="ru-RU" sz="2500" dirty="0"/>
              <a:t>». </a:t>
            </a:r>
            <a:endParaRPr lang="ru-RU" sz="2500" dirty="0" smtClean="0"/>
          </a:p>
          <a:p>
            <a:pPr indent="536575"/>
            <a:r>
              <a:rPr lang="ru-RU" sz="2500" dirty="0" smtClean="0"/>
              <a:t>В </a:t>
            </a:r>
            <a:r>
              <a:rPr lang="ru-RU" sz="2500" dirty="0"/>
              <a:t>данном случае целесообразно обеспечение выполнения требований стандарта путем разработки и применения аудиторской фирмой типовых форм договоров о проведении аудита.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31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0240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879711"/>
              </p:ext>
            </p:extLst>
          </p:nvPr>
        </p:nvGraphicFramePr>
        <p:xfrm>
          <a:off x="467544" y="1124744"/>
          <a:ext cx="5915000" cy="3628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6588224" y="2323792"/>
            <a:ext cx="1718899" cy="1719077"/>
            <a:chOff x="2160749" y="1182654"/>
            <a:chExt cx="1718899" cy="1719077"/>
          </a:xfrm>
          <a:solidFill>
            <a:srgbClr val="00B05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Овал 5"/>
            <p:cNvSpPr/>
            <p:nvPr/>
          </p:nvSpPr>
          <p:spPr>
            <a:xfrm>
              <a:off x="2160749" y="1182654"/>
              <a:ext cx="1718899" cy="1719077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2412476" y="1434407"/>
              <a:ext cx="1215445" cy="121557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err="1" smtClean="0"/>
                <a:t>Сводн</a:t>
              </a:r>
              <a:r>
                <a:rPr lang="ru-RU" sz="2800" kern="1200" dirty="0" smtClean="0"/>
                <a:t>. РД план.</a:t>
              </a:r>
              <a:endParaRPr lang="ru-RU" sz="2800" kern="1200" dirty="0"/>
            </a:p>
          </p:txBody>
        </p:sp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100517462"/>
              </p:ext>
            </p:extLst>
          </p:nvPr>
        </p:nvGraphicFramePr>
        <p:xfrm>
          <a:off x="2411760" y="3828515"/>
          <a:ext cx="4032448" cy="3139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6588224" y="4351717"/>
            <a:ext cx="1718899" cy="1719077"/>
            <a:chOff x="2160749" y="1182654"/>
            <a:chExt cx="1718899" cy="1719077"/>
          </a:xfrm>
          <a:solidFill>
            <a:srgbClr val="00B05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Овал 10"/>
            <p:cNvSpPr/>
            <p:nvPr/>
          </p:nvSpPr>
          <p:spPr>
            <a:xfrm>
              <a:off x="2160749" y="1182654"/>
              <a:ext cx="1718899" cy="1719077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2412476" y="1434407"/>
              <a:ext cx="1215445" cy="121557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err="1" smtClean="0"/>
                <a:t>Сводн</a:t>
              </a:r>
              <a:r>
                <a:rPr lang="ru-RU" sz="2000" kern="1200" dirty="0" smtClean="0"/>
                <a:t>. РД </a:t>
              </a:r>
              <a:r>
                <a:rPr lang="ru-RU" sz="2000" kern="1200" dirty="0" err="1" smtClean="0"/>
                <a:t>провед</a:t>
              </a:r>
              <a:r>
                <a:rPr lang="ru-RU" sz="2000" dirty="0"/>
                <a:t>.</a:t>
              </a:r>
              <a:r>
                <a:rPr lang="ru-RU" sz="2000" kern="1200" dirty="0" smtClean="0"/>
                <a:t> аудита</a:t>
              </a:r>
              <a:endParaRPr lang="ru-RU" sz="2000" kern="1200" dirty="0"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33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77600"/>
              </p:ext>
            </p:extLst>
          </p:nvPr>
        </p:nvGraphicFramePr>
        <p:xfrm>
          <a:off x="457200" y="2276872"/>
          <a:ext cx="8229600" cy="3566160"/>
        </p:xfrm>
        <a:graphic>
          <a:graphicData uri="http://schemas.openxmlformats.org/drawingml/2006/table">
            <a:tbl>
              <a:tblPr/>
              <a:tblGrid>
                <a:gridCol w="3826768"/>
                <a:gridCol w="2561859"/>
                <a:gridCol w="1840973"/>
              </a:tblGrid>
              <a:tr h="3024335">
                <a:tc>
                  <a:txBody>
                    <a:bodyPr/>
                    <a:lstStyle/>
                    <a:p>
                      <a:pPr indent="30797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11. Аудитор должен также рассмотреть процедуры отнесения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аудируемым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лицом поступающих материально-производственных запасов к различным учетным периодам и получить подробную информацию о движении этих запасов до пересчета, во время и после него, чтобы в дальнейшем ее можно было проверить.</a:t>
                      </a:r>
                    </a:p>
                    <a:p>
                      <a:pPr indent="30797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</a:rPr>
                        <a:t>РД проведения аудита должны содержать указания о рассмотрении своевременности отражения в учете движения МПЗ, подвергнутых инвентаризации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/>
                        </a:rPr>
                        <a:t>РД проведения аудита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(п. 11 ФПСАД № 17)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</a:rPr>
                        <a:t>Своевременность отражения в учете движения материально-производственных запасов  рассмотрена (Да/Нет)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14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34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621709"/>
              </p:ext>
            </p:extLst>
          </p:nvPr>
        </p:nvGraphicFramePr>
        <p:xfrm>
          <a:off x="457200" y="1628800"/>
          <a:ext cx="8229600" cy="4824535"/>
        </p:xfrm>
        <a:graphic>
          <a:graphicData uri="http://schemas.openxmlformats.org/drawingml/2006/table">
            <a:tbl>
              <a:tblPr/>
              <a:tblGrid>
                <a:gridCol w="4464076"/>
                <a:gridCol w="1924551"/>
                <a:gridCol w="1840973"/>
              </a:tblGrid>
              <a:tr h="4824535">
                <a:tc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Оценка и раскрытие информации о долгосрочных финансовых вложениях</a:t>
                      </a:r>
                    </a:p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22. Если величина долгосрочных финансовых вложений является существенной для финансовой (бухгалтерской) отчетности, аудитор должен получить достаточные надлежащие аудиторские доказательства оценки таких финансовых вложений и раскрытия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аудируемым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лицом информации о них.</a:t>
                      </a:r>
                    </a:p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23. Аудиторские процедуры, выполняемые в ходе проверки долгосрочных финансовых вложений, как правило, включают в себя рассмотрение доказательств возможности их отражения в составе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внеоборотных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активов, обсуждение с руководством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аудируемого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лица намерений сохранения их на бухгалтерском балансе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аудируемого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лица, а также получение официальных письменных заявлений и разъяснений по указанному вопросу.</a:t>
                      </a:r>
                    </a:p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24. Другие процедуры включают в себя проверку финансовой (бухгалтерской) отчетности и иной информации (например, биржевых котировок, которые служат показателем оценки), а также сопоставление оценочных данных с балансовой стоимостью финансовых вложений вплоть до даты подписания аудиторского заключения.</a:t>
                      </a:r>
                    </a:p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25. Если в соответствии с установленными требованиями к ведению бухгалтерского учета и подготовке финансовой (бухгалтерской) отчетности оценка каких-либо долгосрочных финансовых вложений должна быть изменена, аудитор должен выяснить, были ли отражены в бухгалтерском учете необходимые корректировки и (или) раскрываемые сведения.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РД проведения аудита в случае существенности для отчетности величины долгосрочных финансовых вложений должны содержать указания на выполнение процедур, обеспечивающих доказательства их оценки 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РД проведения аудита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(п. 22-25 ФПСАД № 17)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 связи с существенностью для отчетности величины долгосрочных финансовых вложений выполнены процедуры, обеспечивающие доказательства их надлежащей оценки (Да/Нет)</a:t>
                      </a:r>
                    </a:p>
                  </a:txBody>
                  <a:tcPr marL="61010" marR="6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4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dirty="0">
                <a:solidFill>
                  <a:prstClr val="black"/>
                </a:solidFill>
              </a:rPr>
              <a:t>Проект ИГРРДА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559643"/>
              </p:ext>
            </p:extLst>
          </p:nvPr>
        </p:nvGraphicFramePr>
        <p:xfrm>
          <a:off x="179512" y="2996951"/>
          <a:ext cx="8712968" cy="315781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0765"/>
                <a:gridCol w="1235881"/>
                <a:gridCol w="5458478"/>
                <a:gridCol w="823922"/>
                <a:gridCol w="823922"/>
              </a:tblGrid>
              <a:tr h="1174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Ссылка на стандарт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Содержание процедуры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Отметка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о </a:t>
                      </a:r>
                      <a:r>
                        <a:rPr lang="ru-RU" sz="1200" b="1" dirty="0" err="1" smtClean="0">
                          <a:effectLst/>
                          <a:latin typeface="Times New Roman"/>
                          <a:ea typeface="Times New Roman"/>
                        </a:rPr>
                        <a:t>выполне-нии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Ссылка на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внутри-</a:t>
                      </a:r>
                      <a:r>
                        <a:rPr lang="ru-RU" sz="1200" b="1" dirty="0" err="1" smtClean="0">
                          <a:effectLst/>
                          <a:latin typeface="Times New Roman"/>
                          <a:ea typeface="Times New Roman"/>
                        </a:rPr>
                        <a:t>фирмен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200" b="1" dirty="0" err="1" smtClean="0">
                          <a:effectLst/>
                          <a:latin typeface="Times New Roman"/>
                          <a:ea typeface="Times New Roman"/>
                        </a:rPr>
                        <a:t>ный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документ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1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4.1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п. 5-6 ФСАД № 7/2011 Аудиторские доказательства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Аудиторские доказательства получены главным образом в результате выполнения аудиторских процедур в ходе аудита и рассмотрены аудитором в совокупности, а не по отдельности (Да/Нет)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4.2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п. 7 ФСАД № 7/2011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Аудиторские доказательства получены путем выполнения процедур оценки рисков, тестов средств контроля и процедур проверки по существу (Да/Нет)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4.3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п. 8-22 ФСАД № 7/2011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Выбор и выполнение аудиторских процедур обусловлены уместностью и надежностью информации, используемой в качестве аудиторских доказательств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(Да/Нет)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66" marR="5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35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1639263"/>
            <a:ext cx="8239944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Сводный рабочий документ проверки выполненной работы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 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Аудируемый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период __________________________________________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Период проведения аудита _______________________________________________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4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Стандарты аудиторской деятельности и кодекс профессиональной этики аудиторов являются обязательными для:</a:t>
            </a:r>
          </a:p>
          <a:p>
            <a:r>
              <a:rPr lang="ru-RU" dirty="0" smtClean="0"/>
              <a:t>аудиторских организаций, </a:t>
            </a:r>
          </a:p>
          <a:p>
            <a:r>
              <a:rPr lang="ru-RU" dirty="0" smtClean="0"/>
              <a:t>аудиторов, </a:t>
            </a:r>
          </a:p>
          <a:p>
            <a:r>
              <a:rPr lang="ru-RU" dirty="0" smtClean="0"/>
              <a:t>а также СРО аудиторов </a:t>
            </a:r>
          </a:p>
          <a:p>
            <a:r>
              <a:rPr lang="ru-RU" dirty="0" smtClean="0"/>
              <a:t>и их работников </a:t>
            </a:r>
          </a:p>
          <a:p>
            <a:r>
              <a:rPr lang="ru-RU" dirty="0" smtClean="0"/>
              <a:t>(ст. 7 Закона 307-ФЗ).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089" y="3501008"/>
            <a:ext cx="3803911" cy="3194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Информация о результатах проведения внешних проверок контроля качества работы аудиторских организаций, проводящих обязательный аудит бухгалтерской (финансовой) отчетности организаций, указанных в ч. 3 ст. 5 ФЗ от 30.12.2008 г. № 307-ФЗ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09195626"/>
              </p:ext>
            </p:extLst>
          </p:nvPr>
        </p:nvGraphicFramePr>
        <p:xfrm>
          <a:off x="467544" y="2996952"/>
          <a:ext cx="5616624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03641" y="573325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Данные за 1 кв. 2013 г., сайт </a:t>
            </a:r>
            <a:r>
              <a:rPr lang="ru-RU" dirty="0" err="1" smtClean="0">
                <a:latin typeface="Monotype Corsiva" pitchFamily="66" charset="0"/>
              </a:rPr>
              <a:t>Росфиннадзор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D248-1EB2-4BD8-9992-A9FAA952CB8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1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432">
            <a:off x="344785" y="1327496"/>
            <a:ext cx="3849857" cy="2560306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0466">
            <a:off x="5458306" y="586038"/>
            <a:ext cx="3311604" cy="23187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978">
            <a:off x="582604" y="4203037"/>
            <a:ext cx="3374220" cy="23362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0128">
            <a:off x="4517321" y="4398732"/>
            <a:ext cx="3880033" cy="20574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151">
            <a:off x="3657766" y="2334056"/>
            <a:ext cx="2861713" cy="214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165" name="rda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664" y="1340768"/>
            <a:ext cx="6145213" cy="4916488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70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00" fill="hold"/>
                                        <p:tgtEl>
                                          <p:spTgt spid="476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59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616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6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76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616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5853" name="Picture 45" descr="F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964612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54" name="Picture 46" descr="Co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88913"/>
            <a:ext cx="6769100" cy="619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01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5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948" name="Picture 4" descr="Exa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3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14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2070</Words>
  <Application>Microsoft Office PowerPoint</Application>
  <PresentationFormat>Экран (4:3)</PresentationFormat>
  <Paragraphs>242</Paragraphs>
  <Slides>35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Круг задач, предлагаемых для решения Комитету НП АПР по работе с аудиторскими организациями малого бизнеса:</vt:lpstr>
      <vt:lpstr>Основные направления организации помощи малым аудиторским фирмам по данным опроса: </vt:lpstr>
      <vt:lpstr>Презентация PowerPoint</vt:lpstr>
      <vt:lpstr>Презентация PowerPoint</vt:lpstr>
      <vt:lpstr>Проект ИГРРДА</vt:lpstr>
      <vt:lpstr>Участники проекта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  <vt:lpstr>Проект ИГРРДА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ЮРФ СРО НП АПР</dc:creator>
  <cp:lastModifiedBy>ЮРФ СРО НП АПР</cp:lastModifiedBy>
  <cp:revision>33</cp:revision>
  <dcterms:created xsi:type="dcterms:W3CDTF">2013-05-28T12:48:31Z</dcterms:created>
  <dcterms:modified xsi:type="dcterms:W3CDTF">2013-07-05T00:41:32Z</dcterms:modified>
</cp:coreProperties>
</file>