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notesSlides/notesSlide2.xml" ContentType="application/vnd.openxmlformats-officedocument.presentationml.notesSlide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notesSlides/notesSlide3.xml" ContentType="application/vnd.openxmlformats-officedocument.presentationml.notesSlide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85" r:id="rId1"/>
  </p:sldMasterIdLst>
  <p:notesMasterIdLst>
    <p:notesMasterId r:id="rId14"/>
  </p:notesMasterIdLst>
  <p:handoutMasterIdLst>
    <p:handoutMasterId r:id="rId15"/>
  </p:handoutMasterIdLst>
  <p:sldIdLst>
    <p:sldId id="257" r:id="rId2"/>
    <p:sldId id="288" r:id="rId3"/>
    <p:sldId id="289" r:id="rId4"/>
    <p:sldId id="262" r:id="rId5"/>
    <p:sldId id="261" r:id="rId6"/>
    <p:sldId id="263" r:id="rId7"/>
    <p:sldId id="290" r:id="rId8"/>
    <p:sldId id="260" r:id="rId9"/>
    <p:sldId id="268" r:id="rId10"/>
    <p:sldId id="291" r:id="rId11"/>
    <p:sldId id="286" r:id="rId12"/>
    <p:sldId id="293" r:id="rId13"/>
  </p:sldIdLst>
  <p:sldSz cx="9144000" cy="6858000" type="screen4x3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="" xmlns:p14="http://schemas.microsoft.com/office/powerpoint/2010/main">
        <p14:section name="Раздел по умолчанию" id="{09A449C8-B1CC-4B1B-BBB4-9540A1D50404}">
          <p14:sldIdLst>
            <p14:sldId id="257"/>
            <p14:sldId id="288"/>
            <p14:sldId id="289"/>
            <p14:sldId id="262"/>
            <p14:sldId id="261"/>
            <p14:sldId id="263"/>
            <p14:sldId id="290"/>
            <p14:sldId id="260"/>
            <p14:sldId id="268"/>
            <p14:sldId id="291"/>
            <p14:sldId id="286"/>
            <p14:sldId id="293"/>
          </p14:sldIdLst>
        </p14:section>
        <p14:section name="Раздел без заголовка" id="{E239332C-62BD-46D1-BFCC-610543F2B157}">
          <p14:sldIdLst/>
        </p14:section>
      </p14:sectionLst>
    </p:ex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33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0066"/>
    <a:srgbClr val="274A1E"/>
    <a:srgbClr val="800000"/>
    <a:srgbClr val="5F1F61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9" autoAdjust="0"/>
    <p:restoredTop sz="94671" autoAdjust="0"/>
  </p:normalViewPr>
  <p:slideViewPr>
    <p:cSldViewPr>
      <p:cViewPr varScale="1">
        <p:scale>
          <a:sx n="68" d="100"/>
          <a:sy n="68" d="100"/>
        </p:scale>
        <p:origin x="-122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4" d="100"/>
          <a:sy n="64" d="100"/>
        </p:scale>
        <p:origin x="-2628" y="-108"/>
      </p:cViewPr>
      <p:guideLst>
        <p:guide orient="horz" pos="3133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1FECCD5-5FA2-4530-B681-5B7D1F8F459B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1305A25-F0A2-4757-B35D-36C209754D68}">
      <dgm:prSet phldrT="[Текст]" custT="1"/>
      <dgm:spPr/>
      <dgm:t>
        <a:bodyPr/>
        <a:lstStyle/>
        <a:p>
          <a:r>
            <a:rPr lang="ru-RU" sz="2800" b="1" dirty="0" smtClean="0">
              <a:solidFill>
                <a:srgbClr val="274A1E"/>
              </a:solidFill>
              <a:latin typeface="Arial" panose="020B0604020202020204" pitchFamily="34" charset="0"/>
              <a:cs typeface="Arial" panose="020B0604020202020204" pitchFamily="34" charset="0"/>
            </a:rPr>
            <a:t>Правовой аспект</a:t>
          </a:r>
          <a:endParaRPr lang="ru-RU" sz="2800" b="1" dirty="0">
            <a:solidFill>
              <a:srgbClr val="274A1E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A415AB8-E659-4F53-9DD8-63EC1FE630BA}" type="parTrans" cxnId="{9F43509E-FCCA-4F90-AFFA-55FF5FA55E1A}">
      <dgm:prSet/>
      <dgm:spPr/>
      <dgm:t>
        <a:bodyPr/>
        <a:lstStyle/>
        <a:p>
          <a:endParaRPr lang="ru-RU"/>
        </a:p>
      </dgm:t>
    </dgm:pt>
    <dgm:pt modelId="{477915C8-A316-4322-B909-17CBEAEB02E1}" type="sibTrans" cxnId="{9F43509E-FCCA-4F90-AFFA-55FF5FA55E1A}">
      <dgm:prSet/>
      <dgm:spPr/>
      <dgm:t>
        <a:bodyPr/>
        <a:lstStyle/>
        <a:p>
          <a:endParaRPr lang="ru-RU"/>
        </a:p>
      </dgm:t>
    </dgm:pt>
    <dgm:pt modelId="{B3D88B04-715D-4D90-A7BC-6C2145455221}">
      <dgm:prSet phldrT="[Текст]" custT="1"/>
      <dgm:spPr/>
      <dgm:t>
        <a:bodyPr/>
        <a:lstStyle/>
        <a:p>
          <a:r>
            <a:rPr lang="ru-RU" sz="2000" dirty="0" smtClean="0"/>
            <a:t>Делегирование государством функций и полномочий</a:t>
          </a:r>
          <a:endParaRPr lang="ru-RU" sz="2000" dirty="0"/>
        </a:p>
      </dgm:t>
    </dgm:pt>
    <dgm:pt modelId="{E06064FC-9442-4993-AA31-231D5CDAB99A}" type="parTrans" cxnId="{1CDB59A0-AB16-4C7F-AF13-25E9AD5FC4E7}">
      <dgm:prSet/>
      <dgm:spPr/>
      <dgm:t>
        <a:bodyPr/>
        <a:lstStyle/>
        <a:p>
          <a:endParaRPr lang="ru-RU"/>
        </a:p>
      </dgm:t>
    </dgm:pt>
    <dgm:pt modelId="{9911AFB1-E7A6-496B-8C37-78EC59A7904E}" type="sibTrans" cxnId="{1CDB59A0-AB16-4C7F-AF13-25E9AD5FC4E7}">
      <dgm:prSet/>
      <dgm:spPr/>
      <dgm:t>
        <a:bodyPr/>
        <a:lstStyle/>
        <a:p>
          <a:endParaRPr lang="ru-RU"/>
        </a:p>
      </dgm:t>
    </dgm:pt>
    <dgm:pt modelId="{1549D137-391C-4D64-9A2F-EEBD6BEB8878}">
      <dgm:prSet phldrT="[Текст]" custT="1"/>
      <dgm:spPr/>
      <dgm:t>
        <a:bodyPr/>
        <a:lstStyle/>
        <a:p>
          <a:r>
            <a:rPr lang="ru-RU" sz="2000" dirty="0" smtClean="0"/>
            <a:t>Отказ государства </a:t>
          </a:r>
        </a:p>
        <a:p>
          <a:r>
            <a:rPr lang="ru-RU" sz="2000" dirty="0" smtClean="0"/>
            <a:t>от излишних функций</a:t>
          </a:r>
          <a:endParaRPr lang="ru-RU" sz="2000" dirty="0"/>
        </a:p>
      </dgm:t>
    </dgm:pt>
    <dgm:pt modelId="{C796501F-B3ED-4428-97FD-5C92F2D27788}" type="parTrans" cxnId="{98539E15-2514-447C-A719-67EEE3E3AB26}">
      <dgm:prSet/>
      <dgm:spPr/>
      <dgm:t>
        <a:bodyPr/>
        <a:lstStyle/>
        <a:p>
          <a:endParaRPr lang="ru-RU"/>
        </a:p>
      </dgm:t>
    </dgm:pt>
    <dgm:pt modelId="{25E34438-C4D1-4090-945D-5F0269E13E6C}" type="sibTrans" cxnId="{98539E15-2514-447C-A719-67EEE3E3AB26}">
      <dgm:prSet/>
      <dgm:spPr/>
      <dgm:t>
        <a:bodyPr/>
        <a:lstStyle/>
        <a:p>
          <a:endParaRPr lang="ru-RU"/>
        </a:p>
      </dgm:t>
    </dgm:pt>
    <dgm:pt modelId="{4D30966D-3A8C-4318-A75B-AE27A6BD7A32}">
      <dgm:prSet phldrT="[Текст]"/>
      <dgm:spPr/>
      <dgm:t>
        <a:bodyPr/>
        <a:lstStyle/>
        <a:p>
          <a:r>
            <a:rPr lang="ru-RU" dirty="0" smtClean="0"/>
            <a:t>Вперед, в светлое будущее</a:t>
          </a:r>
          <a:endParaRPr lang="ru-RU" dirty="0"/>
        </a:p>
      </dgm:t>
    </dgm:pt>
    <dgm:pt modelId="{10A434A5-8758-494E-8578-93BEE214EF64}" type="parTrans" cxnId="{949D45FC-7AA7-4724-BB62-CF971F3DA353}">
      <dgm:prSet/>
      <dgm:spPr/>
      <dgm:t>
        <a:bodyPr/>
        <a:lstStyle/>
        <a:p>
          <a:endParaRPr lang="ru-RU"/>
        </a:p>
      </dgm:t>
    </dgm:pt>
    <dgm:pt modelId="{85807D4D-A694-4772-980B-DCA6FADF9F43}" type="sibTrans" cxnId="{949D45FC-7AA7-4724-BB62-CF971F3DA353}">
      <dgm:prSet/>
      <dgm:spPr/>
      <dgm:t>
        <a:bodyPr/>
        <a:lstStyle/>
        <a:p>
          <a:endParaRPr lang="ru-RU"/>
        </a:p>
      </dgm:t>
    </dgm:pt>
    <dgm:pt modelId="{B7790528-13DF-428A-919E-028BFA5FB09B}">
      <dgm:prSet phldrT="[Текст]"/>
      <dgm:spPr/>
      <dgm:t>
        <a:bodyPr/>
        <a:lstStyle/>
        <a:p>
          <a:r>
            <a:rPr lang="ru-RU" dirty="0" smtClean="0"/>
            <a:t>Возможен отказ от делегирования </a:t>
          </a:r>
        </a:p>
        <a:p>
          <a:r>
            <a:rPr lang="ru-RU" dirty="0" smtClean="0"/>
            <a:t>Вперед, в светлое прошлое</a:t>
          </a:r>
          <a:endParaRPr lang="ru-RU" dirty="0"/>
        </a:p>
      </dgm:t>
    </dgm:pt>
    <dgm:pt modelId="{E831D7C1-37E1-40B6-A7DD-DF15C66164ED}" type="sibTrans" cxnId="{70719ED0-605A-4242-9032-82F490361D29}">
      <dgm:prSet/>
      <dgm:spPr/>
      <dgm:t>
        <a:bodyPr/>
        <a:lstStyle/>
        <a:p>
          <a:endParaRPr lang="ru-RU"/>
        </a:p>
      </dgm:t>
    </dgm:pt>
    <dgm:pt modelId="{90E59D51-3353-4A72-A585-F29AAE113B62}" type="parTrans" cxnId="{70719ED0-605A-4242-9032-82F490361D29}">
      <dgm:prSet/>
      <dgm:spPr/>
      <dgm:t>
        <a:bodyPr/>
        <a:lstStyle/>
        <a:p>
          <a:endParaRPr lang="ru-RU"/>
        </a:p>
      </dgm:t>
    </dgm:pt>
    <dgm:pt modelId="{A177F845-4975-4C5B-BCFB-985684F40E7A}" type="pres">
      <dgm:prSet presAssocID="{11FECCD5-5FA2-4530-B681-5B7D1F8F459B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A92676DD-6ABD-4E86-99B7-9FDA3A39B07C}" type="pres">
      <dgm:prSet presAssocID="{71305A25-F0A2-4757-B35D-36C209754D68}" presName="hierRoot1" presStyleCnt="0"/>
      <dgm:spPr/>
    </dgm:pt>
    <dgm:pt modelId="{007F2BE2-4A56-4B78-B4CC-5FD07F7F857B}" type="pres">
      <dgm:prSet presAssocID="{71305A25-F0A2-4757-B35D-36C209754D68}" presName="composite" presStyleCnt="0"/>
      <dgm:spPr/>
    </dgm:pt>
    <dgm:pt modelId="{F282B659-DDB3-48DE-9604-084D46EFAFEA}" type="pres">
      <dgm:prSet presAssocID="{71305A25-F0A2-4757-B35D-36C209754D68}" presName="background" presStyleLbl="node0" presStyleIdx="0" presStyleCnt="1"/>
      <dgm:spPr/>
    </dgm:pt>
    <dgm:pt modelId="{03C95222-669C-4598-9C93-9BFA52876AF4}" type="pres">
      <dgm:prSet presAssocID="{71305A25-F0A2-4757-B35D-36C209754D68}" presName="text" presStyleLbl="fgAcc0" presStyleIdx="0" presStyleCnt="1" custScaleX="310402" custLinFactNeighborX="-13483" custLinFactNeighborY="-1454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C782D72-BDE6-41E2-8F54-A5CA41278C46}" type="pres">
      <dgm:prSet presAssocID="{71305A25-F0A2-4757-B35D-36C209754D68}" presName="hierChild2" presStyleCnt="0"/>
      <dgm:spPr/>
    </dgm:pt>
    <dgm:pt modelId="{745ACAB2-0897-412B-85BA-06653B2C708D}" type="pres">
      <dgm:prSet presAssocID="{E06064FC-9442-4993-AA31-231D5CDAB99A}" presName="Name10" presStyleLbl="parChTrans1D2" presStyleIdx="0" presStyleCnt="2"/>
      <dgm:spPr/>
      <dgm:t>
        <a:bodyPr/>
        <a:lstStyle/>
        <a:p>
          <a:endParaRPr lang="ru-RU"/>
        </a:p>
      </dgm:t>
    </dgm:pt>
    <dgm:pt modelId="{1DB6727A-0C6D-44D0-9AFA-B8B839BA1C34}" type="pres">
      <dgm:prSet presAssocID="{B3D88B04-715D-4D90-A7BC-6C2145455221}" presName="hierRoot2" presStyleCnt="0"/>
      <dgm:spPr/>
    </dgm:pt>
    <dgm:pt modelId="{B3B520B3-77A0-47F4-9F96-016BDD1AF593}" type="pres">
      <dgm:prSet presAssocID="{B3D88B04-715D-4D90-A7BC-6C2145455221}" presName="composite2" presStyleCnt="0"/>
      <dgm:spPr/>
    </dgm:pt>
    <dgm:pt modelId="{04AB15D3-8FDD-44C9-B1C9-91A92824E394}" type="pres">
      <dgm:prSet presAssocID="{B3D88B04-715D-4D90-A7BC-6C2145455221}" presName="background2" presStyleLbl="node2" presStyleIdx="0" presStyleCnt="2"/>
      <dgm:spPr/>
    </dgm:pt>
    <dgm:pt modelId="{DAFE7E1D-5C1B-42AB-909D-DF474E7FFF3B}" type="pres">
      <dgm:prSet presAssocID="{B3D88B04-715D-4D90-A7BC-6C2145455221}" presName="text2" presStyleLbl="fgAcc2" presStyleIdx="0" presStyleCnt="2" custScaleX="220723" custScaleY="88748" custLinFactNeighborX="-25827" custLinFactNeighborY="-990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C169175-41DE-478F-8237-588F43DEC2C6}" type="pres">
      <dgm:prSet presAssocID="{B3D88B04-715D-4D90-A7BC-6C2145455221}" presName="hierChild3" presStyleCnt="0"/>
      <dgm:spPr/>
    </dgm:pt>
    <dgm:pt modelId="{91E0B735-4C94-4F61-8B01-B9A9B6F55932}" type="pres">
      <dgm:prSet presAssocID="{90E59D51-3353-4A72-A585-F29AAE113B62}" presName="Name17" presStyleLbl="parChTrans1D3" presStyleIdx="0" presStyleCnt="2"/>
      <dgm:spPr/>
      <dgm:t>
        <a:bodyPr/>
        <a:lstStyle/>
        <a:p>
          <a:endParaRPr lang="ru-RU"/>
        </a:p>
      </dgm:t>
    </dgm:pt>
    <dgm:pt modelId="{78AEC427-BE43-45DB-A67E-B56E2AEA5DCC}" type="pres">
      <dgm:prSet presAssocID="{B7790528-13DF-428A-919E-028BFA5FB09B}" presName="hierRoot3" presStyleCnt="0"/>
      <dgm:spPr/>
    </dgm:pt>
    <dgm:pt modelId="{A977CDE0-FDD1-43D7-A2E8-C95464098EF2}" type="pres">
      <dgm:prSet presAssocID="{B7790528-13DF-428A-919E-028BFA5FB09B}" presName="composite3" presStyleCnt="0"/>
      <dgm:spPr/>
    </dgm:pt>
    <dgm:pt modelId="{1F04C5C6-B57E-4395-B448-C3A474619E12}" type="pres">
      <dgm:prSet presAssocID="{B7790528-13DF-428A-919E-028BFA5FB09B}" presName="background3" presStyleLbl="node3" presStyleIdx="0" presStyleCnt="2"/>
      <dgm:spPr/>
    </dgm:pt>
    <dgm:pt modelId="{4C7FCDDA-A5A9-4569-A4BD-3DB76CC57BB9}" type="pres">
      <dgm:prSet presAssocID="{B7790528-13DF-428A-919E-028BFA5FB09B}" presName="text3" presStyleLbl="fgAcc3" presStyleIdx="0" presStyleCnt="2" custScaleX="249580" custScaleY="84529" custLinFactNeighborX="-11201" custLinFactNeighborY="-2419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8E1B8E6-4274-44B1-92D6-B3CC31FD3CF8}" type="pres">
      <dgm:prSet presAssocID="{B7790528-13DF-428A-919E-028BFA5FB09B}" presName="hierChild4" presStyleCnt="0"/>
      <dgm:spPr/>
    </dgm:pt>
    <dgm:pt modelId="{00DDA2CA-9F5D-4BC0-9A77-2D3B75E74C1A}" type="pres">
      <dgm:prSet presAssocID="{C796501F-B3ED-4428-97FD-5C92F2D27788}" presName="Name10" presStyleLbl="parChTrans1D2" presStyleIdx="1" presStyleCnt="2"/>
      <dgm:spPr/>
      <dgm:t>
        <a:bodyPr/>
        <a:lstStyle/>
        <a:p>
          <a:endParaRPr lang="ru-RU"/>
        </a:p>
      </dgm:t>
    </dgm:pt>
    <dgm:pt modelId="{7816C517-57E1-4D10-9DAA-C23E4E7DB978}" type="pres">
      <dgm:prSet presAssocID="{1549D137-391C-4D64-9A2F-EEBD6BEB8878}" presName="hierRoot2" presStyleCnt="0"/>
      <dgm:spPr/>
    </dgm:pt>
    <dgm:pt modelId="{183DA866-C088-4D9F-A8E0-1133955B4EBB}" type="pres">
      <dgm:prSet presAssocID="{1549D137-391C-4D64-9A2F-EEBD6BEB8878}" presName="composite2" presStyleCnt="0"/>
      <dgm:spPr/>
    </dgm:pt>
    <dgm:pt modelId="{75AFDE1E-FAB5-41F0-8BA7-128B15FBE176}" type="pres">
      <dgm:prSet presAssocID="{1549D137-391C-4D64-9A2F-EEBD6BEB8878}" presName="background2" presStyleLbl="node2" presStyleIdx="1" presStyleCnt="2"/>
      <dgm:spPr/>
    </dgm:pt>
    <dgm:pt modelId="{EA25500F-EA70-4ECF-98DF-917396362344}" type="pres">
      <dgm:prSet presAssocID="{1549D137-391C-4D64-9A2F-EEBD6BEB8878}" presName="text2" presStyleLbl="fgAcc2" presStyleIdx="1" presStyleCnt="2" custScaleX="207615" custScaleY="73277" custLinFactNeighborX="90" custLinFactNeighborY="-755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1C691A7-EB0D-4512-9A64-3E4D658659E2}" type="pres">
      <dgm:prSet presAssocID="{1549D137-391C-4D64-9A2F-EEBD6BEB8878}" presName="hierChild3" presStyleCnt="0"/>
      <dgm:spPr/>
    </dgm:pt>
    <dgm:pt modelId="{58D465D5-0D3A-4336-AAE1-DA5CE9495D83}" type="pres">
      <dgm:prSet presAssocID="{10A434A5-8758-494E-8578-93BEE214EF64}" presName="Name17" presStyleLbl="parChTrans1D3" presStyleIdx="1" presStyleCnt="2"/>
      <dgm:spPr/>
      <dgm:t>
        <a:bodyPr/>
        <a:lstStyle/>
        <a:p>
          <a:endParaRPr lang="ru-RU"/>
        </a:p>
      </dgm:t>
    </dgm:pt>
    <dgm:pt modelId="{8DDEB184-926D-45D5-A7EA-94D9266BAD99}" type="pres">
      <dgm:prSet presAssocID="{4D30966D-3A8C-4318-A75B-AE27A6BD7A32}" presName="hierRoot3" presStyleCnt="0"/>
      <dgm:spPr/>
    </dgm:pt>
    <dgm:pt modelId="{D3EA6220-3EBB-4423-B9DC-0A6FFA880E56}" type="pres">
      <dgm:prSet presAssocID="{4D30966D-3A8C-4318-A75B-AE27A6BD7A32}" presName="composite3" presStyleCnt="0"/>
      <dgm:spPr/>
    </dgm:pt>
    <dgm:pt modelId="{BE7A8EE7-E108-4164-B1E0-89CC8C957883}" type="pres">
      <dgm:prSet presAssocID="{4D30966D-3A8C-4318-A75B-AE27A6BD7A32}" presName="background3" presStyleLbl="node3" presStyleIdx="1" presStyleCnt="2"/>
      <dgm:spPr/>
    </dgm:pt>
    <dgm:pt modelId="{D7A3395B-690A-4060-BDB9-2A47F6AE41AD}" type="pres">
      <dgm:prSet presAssocID="{4D30966D-3A8C-4318-A75B-AE27A6BD7A32}" presName="text3" presStyleLbl="fgAcc3" presStyleIdx="1" presStyleCnt="2" custScaleX="238815" custScaleY="74503" custLinFactNeighborX="6543" custLinFactNeighborY="-1213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B8DA08E-756D-4F2B-A92E-6276CD764788}" type="pres">
      <dgm:prSet presAssocID="{4D30966D-3A8C-4318-A75B-AE27A6BD7A32}" presName="hierChild4" presStyleCnt="0"/>
      <dgm:spPr/>
    </dgm:pt>
  </dgm:ptLst>
  <dgm:cxnLst>
    <dgm:cxn modelId="{D6ABEC24-FF6F-418E-9C87-01EAAC69F6EC}" type="presOf" srcId="{90E59D51-3353-4A72-A585-F29AAE113B62}" destId="{91E0B735-4C94-4F61-8B01-B9A9B6F55932}" srcOrd="0" destOrd="0" presId="urn:microsoft.com/office/officeart/2005/8/layout/hierarchy1"/>
    <dgm:cxn modelId="{2B34CDE6-E72B-46E1-BBDD-26E9513575AE}" type="presOf" srcId="{1549D137-391C-4D64-9A2F-EEBD6BEB8878}" destId="{EA25500F-EA70-4ECF-98DF-917396362344}" srcOrd="0" destOrd="0" presId="urn:microsoft.com/office/officeart/2005/8/layout/hierarchy1"/>
    <dgm:cxn modelId="{155AB445-DCBD-4F18-A11F-AE2AC4109EDC}" type="presOf" srcId="{10A434A5-8758-494E-8578-93BEE214EF64}" destId="{58D465D5-0D3A-4336-AAE1-DA5CE9495D83}" srcOrd="0" destOrd="0" presId="urn:microsoft.com/office/officeart/2005/8/layout/hierarchy1"/>
    <dgm:cxn modelId="{816E3F39-C175-4851-9DDF-5483E20E8E34}" type="presOf" srcId="{C796501F-B3ED-4428-97FD-5C92F2D27788}" destId="{00DDA2CA-9F5D-4BC0-9A77-2D3B75E74C1A}" srcOrd="0" destOrd="0" presId="urn:microsoft.com/office/officeart/2005/8/layout/hierarchy1"/>
    <dgm:cxn modelId="{01F889EA-5D67-414F-9FD9-601D4BAD0586}" type="presOf" srcId="{11FECCD5-5FA2-4530-B681-5B7D1F8F459B}" destId="{A177F845-4975-4C5B-BCFB-985684F40E7A}" srcOrd="0" destOrd="0" presId="urn:microsoft.com/office/officeart/2005/8/layout/hierarchy1"/>
    <dgm:cxn modelId="{07685D11-B077-483E-AC28-B922917B9580}" type="presOf" srcId="{B7790528-13DF-428A-919E-028BFA5FB09B}" destId="{4C7FCDDA-A5A9-4569-A4BD-3DB76CC57BB9}" srcOrd="0" destOrd="0" presId="urn:microsoft.com/office/officeart/2005/8/layout/hierarchy1"/>
    <dgm:cxn modelId="{7D445CE1-4E5F-4D7B-AB51-905A24E36B77}" type="presOf" srcId="{E06064FC-9442-4993-AA31-231D5CDAB99A}" destId="{745ACAB2-0897-412B-85BA-06653B2C708D}" srcOrd="0" destOrd="0" presId="urn:microsoft.com/office/officeart/2005/8/layout/hierarchy1"/>
    <dgm:cxn modelId="{949D45FC-7AA7-4724-BB62-CF971F3DA353}" srcId="{1549D137-391C-4D64-9A2F-EEBD6BEB8878}" destId="{4D30966D-3A8C-4318-A75B-AE27A6BD7A32}" srcOrd="0" destOrd="0" parTransId="{10A434A5-8758-494E-8578-93BEE214EF64}" sibTransId="{85807D4D-A694-4772-980B-DCA6FADF9F43}"/>
    <dgm:cxn modelId="{1CDB59A0-AB16-4C7F-AF13-25E9AD5FC4E7}" srcId="{71305A25-F0A2-4757-B35D-36C209754D68}" destId="{B3D88B04-715D-4D90-A7BC-6C2145455221}" srcOrd="0" destOrd="0" parTransId="{E06064FC-9442-4993-AA31-231D5CDAB99A}" sibTransId="{9911AFB1-E7A6-496B-8C37-78EC59A7904E}"/>
    <dgm:cxn modelId="{98539E15-2514-447C-A719-67EEE3E3AB26}" srcId="{71305A25-F0A2-4757-B35D-36C209754D68}" destId="{1549D137-391C-4D64-9A2F-EEBD6BEB8878}" srcOrd="1" destOrd="0" parTransId="{C796501F-B3ED-4428-97FD-5C92F2D27788}" sibTransId="{25E34438-C4D1-4090-945D-5F0269E13E6C}"/>
    <dgm:cxn modelId="{9F43509E-FCCA-4F90-AFFA-55FF5FA55E1A}" srcId="{11FECCD5-5FA2-4530-B681-5B7D1F8F459B}" destId="{71305A25-F0A2-4757-B35D-36C209754D68}" srcOrd="0" destOrd="0" parTransId="{1A415AB8-E659-4F53-9DD8-63EC1FE630BA}" sibTransId="{477915C8-A316-4322-B909-17CBEAEB02E1}"/>
    <dgm:cxn modelId="{70D0AEB6-2ACA-4B10-8B4E-0590AC3454BB}" type="presOf" srcId="{B3D88B04-715D-4D90-A7BC-6C2145455221}" destId="{DAFE7E1D-5C1B-42AB-909D-DF474E7FFF3B}" srcOrd="0" destOrd="0" presId="urn:microsoft.com/office/officeart/2005/8/layout/hierarchy1"/>
    <dgm:cxn modelId="{70719ED0-605A-4242-9032-82F490361D29}" srcId="{B3D88B04-715D-4D90-A7BC-6C2145455221}" destId="{B7790528-13DF-428A-919E-028BFA5FB09B}" srcOrd="0" destOrd="0" parTransId="{90E59D51-3353-4A72-A585-F29AAE113B62}" sibTransId="{E831D7C1-37E1-40B6-A7DD-DF15C66164ED}"/>
    <dgm:cxn modelId="{BFAC9D41-55CD-4A8D-9813-9917614AD730}" type="presOf" srcId="{4D30966D-3A8C-4318-A75B-AE27A6BD7A32}" destId="{D7A3395B-690A-4060-BDB9-2A47F6AE41AD}" srcOrd="0" destOrd="0" presId="urn:microsoft.com/office/officeart/2005/8/layout/hierarchy1"/>
    <dgm:cxn modelId="{5FE7BFA0-C3E1-4BD3-98E8-7AC663D8401D}" type="presOf" srcId="{71305A25-F0A2-4757-B35D-36C209754D68}" destId="{03C95222-669C-4598-9C93-9BFA52876AF4}" srcOrd="0" destOrd="0" presId="urn:microsoft.com/office/officeart/2005/8/layout/hierarchy1"/>
    <dgm:cxn modelId="{592C9055-A872-427E-BF82-D9334D1A7373}" type="presParOf" srcId="{A177F845-4975-4C5B-BCFB-985684F40E7A}" destId="{A92676DD-6ABD-4E86-99B7-9FDA3A39B07C}" srcOrd="0" destOrd="0" presId="urn:microsoft.com/office/officeart/2005/8/layout/hierarchy1"/>
    <dgm:cxn modelId="{0F53FB4B-6A96-4505-B02D-5C18C0D14C75}" type="presParOf" srcId="{A92676DD-6ABD-4E86-99B7-9FDA3A39B07C}" destId="{007F2BE2-4A56-4B78-B4CC-5FD07F7F857B}" srcOrd="0" destOrd="0" presId="urn:microsoft.com/office/officeart/2005/8/layout/hierarchy1"/>
    <dgm:cxn modelId="{6FA299FA-798B-432D-A352-CE5FE297B5A2}" type="presParOf" srcId="{007F2BE2-4A56-4B78-B4CC-5FD07F7F857B}" destId="{F282B659-DDB3-48DE-9604-084D46EFAFEA}" srcOrd="0" destOrd="0" presId="urn:microsoft.com/office/officeart/2005/8/layout/hierarchy1"/>
    <dgm:cxn modelId="{39D6F2E9-EC8E-4F0A-BA83-A2C1C5F1718B}" type="presParOf" srcId="{007F2BE2-4A56-4B78-B4CC-5FD07F7F857B}" destId="{03C95222-669C-4598-9C93-9BFA52876AF4}" srcOrd="1" destOrd="0" presId="urn:microsoft.com/office/officeart/2005/8/layout/hierarchy1"/>
    <dgm:cxn modelId="{3172769B-BC0A-4ADE-825E-4F0A856810B8}" type="presParOf" srcId="{A92676DD-6ABD-4E86-99B7-9FDA3A39B07C}" destId="{CC782D72-BDE6-41E2-8F54-A5CA41278C46}" srcOrd="1" destOrd="0" presId="urn:microsoft.com/office/officeart/2005/8/layout/hierarchy1"/>
    <dgm:cxn modelId="{3137D3EB-1A78-4E97-B7C5-BB23E04A22C1}" type="presParOf" srcId="{CC782D72-BDE6-41E2-8F54-A5CA41278C46}" destId="{745ACAB2-0897-412B-85BA-06653B2C708D}" srcOrd="0" destOrd="0" presId="urn:microsoft.com/office/officeart/2005/8/layout/hierarchy1"/>
    <dgm:cxn modelId="{8222B62A-526E-41E1-BE70-643A864D2F4D}" type="presParOf" srcId="{CC782D72-BDE6-41E2-8F54-A5CA41278C46}" destId="{1DB6727A-0C6D-44D0-9AFA-B8B839BA1C34}" srcOrd="1" destOrd="0" presId="urn:microsoft.com/office/officeart/2005/8/layout/hierarchy1"/>
    <dgm:cxn modelId="{972A6BF7-725E-4480-B83D-AB5F4C0046BC}" type="presParOf" srcId="{1DB6727A-0C6D-44D0-9AFA-B8B839BA1C34}" destId="{B3B520B3-77A0-47F4-9F96-016BDD1AF593}" srcOrd="0" destOrd="0" presId="urn:microsoft.com/office/officeart/2005/8/layout/hierarchy1"/>
    <dgm:cxn modelId="{DF04B03E-3C04-447F-9EFD-AE914B99FD88}" type="presParOf" srcId="{B3B520B3-77A0-47F4-9F96-016BDD1AF593}" destId="{04AB15D3-8FDD-44C9-B1C9-91A92824E394}" srcOrd="0" destOrd="0" presId="urn:microsoft.com/office/officeart/2005/8/layout/hierarchy1"/>
    <dgm:cxn modelId="{75EF735D-6A01-4479-9AB2-5C390F9B1226}" type="presParOf" srcId="{B3B520B3-77A0-47F4-9F96-016BDD1AF593}" destId="{DAFE7E1D-5C1B-42AB-909D-DF474E7FFF3B}" srcOrd="1" destOrd="0" presId="urn:microsoft.com/office/officeart/2005/8/layout/hierarchy1"/>
    <dgm:cxn modelId="{8D0DBBAE-5113-408B-AF14-83188F73C7D4}" type="presParOf" srcId="{1DB6727A-0C6D-44D0-9AFA-B8B839BA1C34}" destId="{EC169175-41DE-478F-8237-588F43DEC2C6}" srcOrd="1" destOrd="0" presId="urn:microsoft.com/office/officeart/2005/8/layout/hierarchy1"/>
    <dgm:cxn modelId="{D3FB26BA-134E-48C6-BBEF-709B7DFD7872}" type="presParOf" srcId="{EC169175-41DE-478F-8237-588F43DEC2C6}" destId="{91E0B735-4C94-4F61-8B01-B9A9B6F55932}" srcOrd="0" destOrd="0" presId="urn:microsoft.com/office/officeart/2005/8/layout/hierarchy1"/>
    <dgm:cxn modelId="{F24486F4-CA19-414A-848E-02507105415E}" type="presParOf" srcId="{EC169175-41DE-478F-8237-588F43DEC2C6}" destId="{78AEC427-BE43-45DB-A67E-B56E2AEA5DCC}" srcOrd="1" destOrd="0" presId="urn:microsoft.com/office/officeart/2005/8/layout/hierarchy1"/>
    <dgm:cxn modelId="{CD0CBC1F-DE4F-4188-905D-D4B8C6C9130D}" type="presParOf" srcId="{78AEC427-BE43-45DB-A67E-B56E2AEA5DCC}" destId="{A977CDE0-FDD1-43D7-A2E8-C95464098EF2}" srcOrd="0" destOrd="0" presId="urn:microsoft.com/office/officeart/2005/8/layout/hierarchy1"/>
    <dgm:cxn modelId="{BE3AABE6-8CE3-46D3-9895-C3DBBE01D870}" type="presParOf" srcId="{A977CDE0-FDD1-43D7-A2E8-C95464098EF2}" destId="{1F04C5C6-B57E-4395-B448-C3A474619E12}" srcOrd="0" destOrd="0" presId="urn:microsoft.com/office/officeart/2005/8/layout/hierarchy1"/>
    <dgm:cxn modelId="{E0371DBF-4365-46E4-87DF-0DD7172972D4}" type="presParOf" srcId="{A977CDE0-FDD1-43D7-A2E8-C95464098EF2}" destId="{4C7FCDDA-A5A9-4569-A4BD-3DB76CC57BB9}" srcOrd="1" destOrd="0" presId="urn:microsoft.com/office/officeart/2005/8/layout/hierarchy1"/>
    <dgm:cxn modelId="{7A8FB4D3-68CC-417F-9A2E-19CA148BCF50}" type="presParOf" srcId="{78AEC427-BE43-45DB-A67E-B56E2AEA5DCC}" destId="{48E1B8E6-4274-44B1-92D6-B3CC31FD3CF8}" srcOrd="1" destOrd="0" presId="urn:microsoft.com/office/officeart/2005/8/layout/hierarchy1"/>
    <dgm:cxn modelId="{AF63D999-7E47-4E8B-B584-11B2D1D5E61E}" type="presParOf" srcId="{CC782D72-BDE6-41E2-8F54-A5CA41278C46}" destId="{00DDA2CA-9F5D-4BC0-9A77-2D3B75E74C1A}" srcOrd="2" destOrd="0" presId="urn:microsoft.com/office/officeart/2005/8/layout/hierarchy1"/>
    <dgm:cxn modelId="{DE888FEF-8C71-4DDB-99D1-A965D2746CCD}" type="presParOf" srcId="{CC782D72-BDE6-41E2-8F54-A5CA41278C46}" destId="{7816C517-57E1-4D10-9DAA-C23E4E7DB978}" srcOrd="3" destOrd="0" presId="urn:microsoft.com/office/officeart/2005/8/layout/hierarchy1"/>
    <dgm:cxn modelId="{07AD7E3F-2BAD-4A70-8247-60D31D66EB9A}" type="presParOf" srcId="{7816C517-57E1-4D10-9DAA-C23E4E7DB978}" destId="{183DA866-C088-4D9F-A8E0-1133955B4EBB}" srcOrd="0" destOrd="0" presId="urn:microsoft.com/office/officeart/2005/8/layout/hierarchy1"/>
    <dgm:cxn modelId="{AF560C29-19BE-494E-A33A-EBB5E22A14F2}" type="presParOf" srcId="{183DA866-C088-4D9F-A8E0-1133955B4EBB}" destId="{75AFDE1E-FAB5-41F0-8BA7-128B15FBE176}" srcOrd="0" destOrd="0" presId="urn:microsoft.com/office/officeart/2005/8/layout/hierarchy1"/>
    <dgm:cxn modelId="{3B8D2083-A836-496A-A0A1-54D048DC5961}" type="presParOf" srcId="{183DA866-C088-4D9F-A8E0-1133955B4EBB}" destId="{EA25500F-EA70-4ECF-98DF-917396362344}" srcOrd="1" destOrd="0" presId="urn:microsoft.com/office/officeart/2005/8/layout/hierarchy1"/>
    <dgm:cxn modelId="{B7C4673A-6A43-4716-8A5D-EC6D8A17811F}" type="presParOf" srcId="{7816C517-57E1-4D10-9DAA-C23E4E7DB978}" destId="{E1C691A7-EB0D-4512-9A64-3E4D658659E2}" srcOrd="1" destOrd="0" presId="urn:microsoft.com/office/officeart/2005/8/layout/hierarchy1"/>
    <dgm:cxn modelId="{24537770-7A93-4A8F-8785-87A5E756FD5A}" type="presParOf" srcId="{E1C691A7-EB0D-4512-9A64-3E4D658659E2}" destId="{58D465D5-0D3A-4336-AAE1-DA5CE9495D83}" srcOrd="0" destOrd="0" presId="urn:microsoft.com/office/officeart/2005/8/layout/hierarchy1"/>
    <dgm:cxn modelId="{819C5790-C6D0-442C-8F62-DA3336FF8A14}" type="presParOf" srcId="{E1C691A7-EB0D-4512-9A64-3E4D658659E2}" destId="{8DDEB184-926D-45D5-A7EA-94D9266BAD99}" srcOrd="1" destOrd="0" presId="urn:microsoft.com/office/officeart/2005/8/layout/hierarchy1"/>
    <dgm:cxn modelId="{58CE6CAE-137A-4B7A-8037-199E204CE4C1}" type="presParOf" srcId="{8DDEB184-926D-45D5-A7EA-94D9266BAD99}" destId="{D3EA6220-3EBB-4423-B9DC-0A6FFA880E56}" srcOrd="0" destOrd="0" presId="urn:microsoft.com/office/officeart/2005/8/layout/hierarchy1"/>
    <dgm:cxn modelId="{1F645361-EE11-47D0-B3A0-AB42F2718251}" type="presParOf" srcId="{D3EA6220-3EBB-4423-B9DC-0A6FFA880E56}" destId="{BE7A8EE7-E108-4164-B1E0-89CC8C957883}" srcOrd="0" destOrd="0" presId="urn:microsoft.com/office/officeart/2005/8/layout/hierarchy1"/>
    <dgm:cxn modelId="{80B56372-1D2B-40BA-951B-4F61E5770F80}" type="presParOf" srcId="{D3EA6220-3EBB-4423-B9DC-0A6FFA880E56}" destId="{D7A3395B-690A-4060-BDB9-2A47F6AE41AD}" srcOrd="1" destOrd="0" presId="urn:microsoft.com/office/officeart/2005/8/layout/hierarchy1"/>
    <dgm:cxn modelId="{2A38F108-96DC-431C-BA11-CA1F3CEE1FD1}" type="presParOf" srcId="{8DDEB184-926D-45D5-A7EA-94D9266BAD99}" destId="{FB8DA08E-756D-4F2B-A92E-6276CD764788}" srcOrd="1" destOrd="0" presId="urn:microsoft.com/office/officeart/2005/8/layout/hierarchy1"/>
  </dgm:cxnLst>
  <dgm:bg/>
  <dgm:whole/>
  <dgm:extLst>
    <a:ext uri="http://schemas.microsoft.com/office/drawing/2008/diagram">
      <dsp:dataModelExt xmlns=""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1FECCD5-5FA2-4530-B681-5B7D1F8F459B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1305A25-F0A2-4757-B35D-36C209754D68}">
      <dgm:prSet phldrT="[Текст]" custT="1"/>
      <dgm:spPr/>
      <dgm:t>
        <a:bodyPr/>
        <a:lstStyle/>
        <a:p>
          <a:r>
            <a:rPr lang="ru-RU" sz="2800" b="1" dirty="0" smtClean="0">
              <a:solidFill>
                <a:srgbClr val="274A1E"/>
              </a:solidFill>
              <a:latin typeface="Arial" panose="020B0604020202020204" pitchFamily="34" charset="0"/>
              <a:cs typeface="Arial" panose="020B0604020202020204" pitchFamily="34" charset="0"/>
            </a:rPr>
            <a:t>Экономический аспект</a:t>
          </a:r>
          <a:endParaRPr lang="ru-RU" sz="2800" b="1" dirty="0">
            <a:solidFill>
              <a:srgbClr val="274A1E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A415AB8-E659-4F53-9DD8-63EC1FE630BA}" type="parTrans" cxnId="{9F43509E-FCCA-4F90-AFFA-55FF5FA55E1A}">
      <dgm:prSet/>
      <dgm:spPr/>
      <dgm:t>
        <a:bodyPr/>
        <a:lstStyle/>
        <a:p>
          <a:endParaRPr lang="ru-RU"/>
        </a:p>
      </dgm:t>
    </dgm:pt>
    <dgm:pt modelId="{477915C8-A316-4322-B909-17CBEAEB02E1}" type="sibTrans" cxnId="{9F43509E-FCCA-4F90-AFFA-55FF5FA55E1A}">
      <dgm:prSet/>
      <dgm:spPr/>
      <dgm:t>
        <a:bodyPr/>
        <a:lstStyle/>
        <a:p>
          <a:endParaRPr lang="ru-RU"/>
        </a:p>
      </dgm:t>
    </dgm:pt>
    <dgm:pt modelId="{B3D88B04-715D-4D90-A7BC-6C2145455221}">
      <dgm:prSet phldrT="[Текст]" custT="1"/>
      <dgm:spPr/>
      <dgm:t>
        <a:bodyPr/>
        <a:lstStyle/>
        <a:p>
          <a:r>
            <a:rPr lang="ru-RU" sz="2200" dirty="0" smtClean="0"/>
            <a:t>Дополнительное бремя для участников рынка?</a:t>
          </a:r>
          <a:endParaRPr lang="ru-RU" sz="2200" dirty="0"/>
        </a:p>
      </dgm:t>
    </dgm:pt>
    <dgm:pt modelId="{E06064FC-9442-4993-AA31-231D5CDAB99A}" type="parTrans" cxnId="{1CDB59A0-AB16-4C7F-AF13-25E9AD5FC4E7}">
      <dgm:prSet/>
      <dgm:spPr/>
      <dgm:t>
        <a:bodyPr/>
        <a:lstStyle/>
        <a:p>
          <a:endParaRPr lang="ru-RU"/>
        </a:p>
      </dgm:t>
    </dgm:pt>
    <dgm:pt modelId="{9911AFB1-E7A6-496B-8C37-78EC59A7904E}" type="sibTrans" cxnId="{1CDB59A0-AB16-4C7F-AF13-25E9AD5FC4E7}">
      <dgm:prSet/>
      <dgm:spPr/>
      <dgm:t>
        <a:bodyPr/>
        <a:lstStyle/>
        <a:p>
          <a:endParaRPr lang="ru-RU"/>
        </a:p>
      </dgm:t>
    </dgm:pt>
    <dgm:pt modelId="{1549D137-391C-4D64-9A2F-EEBD6BEB8878}">
      <dgm:prSet phldrT="[Текст]" custT="1"/>
      <dgm:spPr/>
      <dgm:t>
        <a:bodyPr/>
        <a:lstStyle/>
        <a:p>
          <a:r>
            <a:rPr lang="ru-RU" sz="2200" dirty="0" smtClean="0"/>
            <a:t>Освобождение бизнеса от излишнего вмешательства государства</a:t>
          </a:r>
          <a:endParaRPr lang="ru-RU" sz="2200" dirty="0"/>
        </a:p>
      </dgm:t>
    </dgm:pt>
    <dgm:pt modelId="{C796501F-B3ED-4428-97FD-5C92F2D27788}" type="parTrans" cxnId="{98539E15-2514-447C-A719-67EEE3E3AB26}">
      <dgm:prSet/>
      <dgm:spPr/>
      <dgm:t>
        <a:bodyPr/>
        <a:lstStyle/>
        <a:p>
          <a:endParaRPr lang="ru-RU"/>
        </a:p>
      </dgm:t>
    </dgm:pt>
    <dgm:pt modelId="{25E34438-C4D1-4090-945D-5F0269E13E6C}" type="sibTrans" cxnId="{98539E15-2514-447C-A719-67EEE3E3AB26}">
      <dgm:prSet/>
      <dgm:spPr/>
      <dgm:t>
        <a:bodyPr/>
        <a:lstStyle/>
        <a:p>
          <a:endParaRPr lang="ru-RU"/>
        </a:p>
      </dgm:t>
    </dgm:pt>
    <dgm:pt modelId="{4D30966D-3A8C-4318-A75B-AE27A6BD7A32}">
      <dgm:prSet phldrT="[Текст]" custT="1"/>
      <dgm:spPr/>
      <dgm:t>
        <a:bodyPr/>
        <a:lstStyle/>
        <a:p>
          <a:r>
            <a:rPr lang="ru-RU" sz="2200" dirty="0" smtClean="0"/>
            <a:t>Благо для гос. бюджета и налогоплательщиков</a:t>
          </a:r>
          <a:endParaRPr lang="ru-RU" sz="2200" dirty="0"/>
        </a:p>
      </dgm:t>
    </dgm:pt>
    <dgm:pt modelId="{10A434A5-8758-494E-8578-93BEE214EF64}" type="parTrans" cxnId="{949D45FC-7AA7-4724-BB62-CF971F3DA353}">
      <dgm:prSet/>
      <dgm:spPr/>
      <dgm:t>
        <a:bodyPr/>
        <a:lstStyle/>
        <a:p>
          <a:endParaRPr lang="ru-RU"/>
        </a:p>
      </dgm:t>
    </dgm:pt>
    <dgm:pt modelId="{85807D4D-A694-4772-980B-DCA6FADF9F43}" type="sibTrans" cxnId="{949D45FC-7AA7-4724-BB62-CF971F3DA353}">
      <dgm:prSet/>
      <dgm:spPr/>
      <dgm:t>
        <a:bodyPr/>
        <a:lstStyle/>
        <a:p>
          <a:endParaRPr lang="ru-RU"/>
        </a:p>
      </dgm:t>
    </dgm:pt>
    <dgm:pt modelId="{A177F845-4975-4C5B-BCFB-985684F40E7A}" type="pres">
      <dgm:prSet presAssocID="{11FECCD5-5FA2-4530-B681-5B7D1F8F459B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A92676DD-6ABD-4E86-99B7-9FDA3A39B07C}" type="pres">
      <dgm:prSet presAssocID="{71305A25-F0A2-4757-B35D-36C209754D68}" presName="hierRoot1" presStyleCnt="0"/>
      <dgm:spPr/>
    </dgm:pt>
    <dgm:pt modelId="{007F2BE2-4A56-4B78-B4CC-5FD07F7F857B}" type="pres">
      <dgm:prSet presAssocID="{71305A25-F0A2-4757-B35D-36C209754D68}" presName="composite" presStyleCnt="0"/>
      <dgm:spPr/>
    </dgm:pt>
    <dgm:pt modelId="{F282B659-DDB3-48DE-9604-084D46EFAFEA}" type="pres">
      <dgm:prSet presAssocID="{71305A25-F0A2-4757-B35D-36C209754D68}" presName="background" presStyleLbl="node0" presStyleIdx="0" presStyleCnt="1"/>
      <dgm:spPr/>
    </dgm:pt>
    <dgm:pt modelId="{03C95222-669C-4598-9C93-9BFA52876AF4}" type="pres">
      <dgm:prSet presAssocID="{71305A25-F0A2-4757-B35D-36C209754D68}" presName="text" presStyleLbl="fgAcc0" presStyleIdx="0" presStyleCnt="1" custScaleX="310402" custLinFactNeighborX="-11634" custLinFactNeighborY="-217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C782D72-BDE6-41E2-8F54-A5CA41278C46}" type="pres">
      <dgm:prSet presAssocID="{71305A25-F0A2-4757-B35D-36C209754D68}" presName="hierChild2" presStyleCnt="0"/>
      <dgm:spPr/>
    </dgm:pt>
    <dgm:pt modelId="{745ACAB2-0897-412B-85BA-06653B2C708D}" type="pres">
      <dgm:prSet presAssocID="{E06064FC-9442-4993-AA31-231D5CDAB99A}" presName="Name10" presStyleLbl="parChTrans1D2" presStyleIdx="0" presStyleCnt="2"/>
      <dgm:spPr/>
      <dgm:t>
        <a:bodyPr/>
        <a:lstStyle/>
        <a:p>
          <a:endParaRPr lang="ru-RU"/>
        </a:p>
      </dgm:t>
    </dgm:pt>
    <dgm:pt modelId="{1DB6727A-0C6D-44D0-9AFA-B8B839BA1C34}" type="pres">
      <dgm:prSet presAssocID="{B3D88B04-715D-4D90-A7BC-6C2145455221}" presName="hierRoot2" presStyleCnt="0"/>
      <dgm:spPr/>
    </dgm:pt>
    <dgm:pt modelId="{B3B520B3-77A0-47F4-9F96-016BDD1AF593}" type="pres">
      <dgm:prSet presAssocID="{B3D88B04-715D-4D90-A7BC-6C2145455221}" presName="composite2" presStyleCnt="0"/>
      <dgm:spPr/>
    </dgm:pt>
    <dgm:pt modelId="{04AB15D3-8FDD-44C9-B1C9-91A92824E394}" type="pres">
      <dgm:prSet presAssocID="{B3D88B04-715D-4D90-A7BC-6C2145455221}" presName="background2" presStyleLbl="node2" presStyleIdx="0" presStyleCnt="2"/>
      <dgm:spPr/>
    </dgm:pt>
    <dgm:pt modelId="{DAFE7E1D-5C1B-42AB-909D-DF474E7FFF3B}" type="pres">
      <dgm:prSet presAssocID="{B3D88B04-715D-4D90-A7BC-6C2145455221}" presName="text2" presStyleLbl="fgAcc2" presStyleIdx="0" presStyleCnt="2" custScaleX="205661" custScaleY="91567" custLinFactNeighborX="-21251" custLinFactNeighborY="81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C169175-41DE-478F-8237-588F43DEC2C6}" type="pres">
      <dgm:prSet presAssocID="{B3D88B04-715D-4D90-A7BC-6C2145455221}" presName="hierChild3" presStyleCnt="0"/>
      <dgm:spPr/>
    </dgm:pt>
    <dgm:pt modelId="{00DDA2CA-9F5D-4BC0-9A77-2D3B75E74C1A}" type="pres">
      <dgm:prSet presAssocID="{C796501F-B3ED-4428-97FD-5C92F2D27788}" presName="Name10" presStyleLbl="parChTrans1D2" presStyleIdx="1" presStyleCnt="2"/>
      <dgm:spPr/>
      <dgm:t>
        <a:bodyPr/>
        <a:lstStyle/>
        <a:p>
          <a:endParaRPr lang="ru-RU"/>
        </a:p>
      </dgm:t>
    </dgm:pt>
    <dgm:pt modelId="{7816C517-57E1-4D10-9DAA-C23E4E7DB978}" type="pres">
      <dgm:prSet presAssocID="{1549D137-391C-4D64-9A2F-EEBD6BEB8878}" presName="hierRoot2" presStyleCnt="0"/>
      <dgm:spPr/>
    </dgm:pt>
    <dgm:pt modelId="{183DA866-C088-4D9F-A8E0-1133955B4EBB}" type="pres">
      <dgm:prSet presAssocID="{1549D137-391C-4D64-9A2F-EEBD6BEB8878}" presName="composite2" presStyleCnt="0"/>
      <dgm:spPr/>
    </dgm:pt>
    <dgm:pt modelId="{75AFDE1E-FAB5-41F0-8BA7-128B15FBE176}" type="pres">
      <dgm:prSet presAssocID="{1549D137-391C-4D64-9A2F-EEBD6BEB8878}" presName="background2" presStyleLbl="node2" presStyleIdx="1" presStyleCnt="2"/>
      <dgm:spPr/>
    </dgm:pt>
    <dgm:pt modelId="{EA25500F-EA70-4ECF-98DF-917396362344}" type="pres">
      <dgm:prSet presAssocID="{1549D137-391C-4D64-9A2F-EEBD6BEB8878}" presName="text2" presStyleLbl="fgAcc2" presStyleIdx="1" presStyleCnt="2" custScaleX="230093" custScaleY="102511" custLinFactNeighborX="14298" custLinFactNeighborY="-67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1C691A7-EB0D-4512-9A64-3E4D658659E2}" type="pres">
      <dgm:prSet presAssocID="{1549D137-391C-4D64-9A2F-EEBD6BEB8878}" presName="hierChild3" presStyleCnt="0"/>
      <dgm:spPr/>
    </dgm:pt>
    <dgm:pt modelId="{58D465D5-0D3A-4336-AAE1-DA5CE9495D83}" type="pres">
      <dgm:prSet presAssocID="{10A434A5-8758-494E-8578-93BEE214EF64}" presName="Name17" presStyleLbl="parChTrans1D3" presStyleIdx="0" presStyleCnt="1"/>
      <dgm:spPr/>
      <dgm:t>
        <a:bodyPr/>
        <a:lstStyle/>
        <a:p>
          <a:endParaRPr lang="ru-RU"/>
        </a:p>
      </dgm:t>
    </dgm:pt>
    <dgm:pt modelId="{8DDEB184-926D-45D5-A7EA-94D9266BAD99}" type="pres">
      <dgm:prSet presAssocID="{4D30966D-3A8C-4318-A75B-AE27A6BD7A32}" presName="hierRoot3" presStyleCnt="0"/>
      <dgm:spPr/>
    </dgm:pt>
    <dgm:pt modelId="{D3EA6220-3EBB-4423-B9DC-0A6FFA880E56}" type="pres">
      <dgm:prSet presAssocID="{4D30966D-3A8C-4318-A75B-AE27A6BD7A32}" presName="composite3" presStyleCnt="0"/>
      <dgm:spPr/>
    </dgm:pt>
    <dgm:pt modelId="{BE7A8EE7-E108-4164-B1E0-89CC8C957883}" type="pres">
      <dgm:prSet presAssocID="{4D30966D-3A8C-4318-A75B-AE27A6BD7A32}" presName="background3" presStyleLbl="node3" presStyleIdx="0" presStyleCnt="1"/>
      <dgm:spPr/>
    </dgm:pt>
    <dgm:pt modelId="{D7A3395B-690A-4060-BDB9-2A47F6AE41AD}" type="pres">
      <dgm:prSet presAssocID="{4D30966D-3A8C-4318-A75B-AE27A6BD7A32}" presName="text3" presStyleLbl="fgAcc3" presStyleIdx="0" presStyleCnt="1" custScaleX="206256" custScaleY="82696" custLinFactNeighborY="585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B8DA08E-756D-4F2B-A92E-6276CD764788}" type="pres">
      <dgm:prSet presAssocID="{4D30966D-3A8C-4318-A75B-AE27A6BD7A32}" presName="hierChild4" presStyleCnt="0"/>
      <dgm:spPr/>
    </dgm:pt>
  </dgm:ptLst>
  <dgm:cxnLst>
    <dgm:cxn modelId="{B9F558EE-4677-4272-A653-3DAB58E099C9}" type="presOf" srcId="{1549D137-391C-4D64-9A2F-EEBD6BEB8878}" destId="{EA25500F-EA70-4ECF-98DF-917396362344}" srcOrd="0" destOrd="0" presId="urn:microsoft.com/office/officeart/2005/8/layout/hierarchy1"/>
    <dgm:cxn modelId="{F719527E-AAE4-4004-ACF3-83872F44F719}" type="presOf" srcId="{E06064FC-9442-4993-AA31-231D5CDAB99A}" destId="{745ACAB2-0897-412B-85BA-06653B2C708D}" srcOrd="0" destOrd="0" presId="urn:microsoft.com/office/officeart/2005/8/layout/hierarchy1"/>
    <dgm:cxn modelId="{DC34ABFE-DC30-40B4-96FF-4036F30F306B}" type="presOf" srcId="{4D30966D-3A8C-4318-A75B-AE27A6BD7A32}" destId="{D7A3395B-690A-4060-BDB9-2A47F6AE41AD}" srcOrd="0" destOrd="0" presId="urn:microsoft.com/office/officeart/2005/8/layout/hierarchy1"/>
    <dgm:cxn modelId="{B1482643-CEB8-477B-B737-A502195824F2}" type="presOf" srcId="{C796501F-B3ED-4428-97FD-5C92F2D27788}" destId="{00DDA2CA-9F5D-4BC0-9A77-2D3B75E74C1A}" srcOrd="0" destOrd="0" presId="urn:microsoft.com/office/officeart/2005/8/layout/hierarchy1"/>
    <dgm:cxn modelId="{4CE66D11-A719-4ECF-B026-4679CDFC54E8}" type="presOf" srcId="{11FECCD5-5FA2-4530-B681-5B7D1F8F459B}" destId="{A177F845-4975-4C5B-BCFB-985684F40E7A}" srcOrd="0" destOrd="0" presId="urn:microsoft.com/office/officeart/2005/8/layout/hierarchy1"/>
    <dgm:cxn modelId="{949D45FC-7AA7-4724-BB62-CF971F3DA353}" srcId="{1549D137-391C-4D64-9A2F-EEBD6BEB8878}" destId="{4D30966D-3A8C-4318-A75B-AE27A6BD7A32}" srcOrd="0" destOrd="0" parTransId="{10A434A5-8758-494E-8578-93BEE214EF64}" sibTransId="{85807D4D-A694-4772-980B-DCA6FADF9F43}"/>
    <dgm:cxn modelId="{1CDB59A0-AB16-4C7F-AF13-25E9AD5FC4E7}" srcId="{71305A25-F0A2-4757-B35D-36C209754D68}" destId="{B3D88B04-715D-4D90-A7BC-6C2145455221}" srcOrd="0" destOrd="0" parTransId="{E06064FC-9442-4993-AA31-231D5CDAB99A}" sibTransId="{9911AFB1-E7A6-496B-8C37-78EC59A7904E}"/>
    <dgm:cxn modelId="{7D4E3C55-F8F1-4C13-837D-24F5B9CA3A81}" type="presOf" srcId="{71305A25-F0A2-4757-B35D-36C209754D68}" destId="{03C95222-669C-4598-9C93-9BFA52876AF4}" srcOrd="0" destOrd="0" presId="urn:microsoft.com/office/officeart/2005/8/layout/hierarchy1"/>
    <dgm:cxn modelId="{98539E15-2514-447C-A719-67EEE3E3AB26}" srcId="{71305A25-F0A2-4757-B35D-36C209754D68}" destId="{1549D137-391C-4D64-9A2F-EEBD6BEB8878}" srcOrd="1" destOrd="0" parTransId="{C796501F-B3ED-4428-97FD-5C92F2D27788}" sibTransId="{25E34438-C4D1-4090-945D-5F0269E13E6C}"/>
    <dgm:cxn modelId="{9F43509E-FCCA-4F90-AFFA-55FF5FA55E1A}" srcId="{11FECCD5-5FA2-4530-B681-5B7D1F8F459B}" destId="{71305A25-F0A2-4757-B35D-36C209754D68}" srcOrd="0" destOrd="0" parTransId="{1A415AB8-E659-4F53-9DD8-63EC1FE630BA}" sibTransId="{477915C8-A316-4322-B909-17CBEAEB02E1}"/>
    <dgm:cxn modelId="{DE6A769F-4391-45BA-AA50-011E257EEFC8}" type="presOf" srcId="{10A434A5-8758-494E-8578-93BEE214EF64}" destId="{58D465D5-0D3A-4336-AAE1-DA5CE9495D83}" srcOrd="0" destOrd="0" presId="urn:microsoft.com/office/officeart/2005/8/layout/hierarchy1"/>
    <dgm:cxn modelId="{8EC2B278-257E-4D85-8534-10E85D409E80}" type="presOf" srcId="{B3D88B04-715D-4D90-A7BC-6C2145455221}" destId="{DAFE7E1D-5C1B-42AB-909D-DF474E7FFF3B}" srcOrd="0" destOrd="0" presId="urn:microsoft.com/office/officeart/2005/8/layout/hierarchy1"/>
    <dgm:cxn modelId="{D733AB1F-4721-4C93-B822-D7E8F2F62B18}" type="presParOf" srcId="{A177F845-4975-4C5B-BCFB-985684F40E7A}" destId="{A92676DD-6ABD-4E86-99B7-9FDA3A39B07C}" srcOrd="0" destOrd="0" presId="urn:microsoft.com/office/officeart/2005/8/layout/hierarchy1"/>
    <dgm:cxn modelId="{55D67F12-6277-4066-BA38-42BCA0C5E43C}" type="presParOf" srcId="{A92676DD-6ABD-4E86-99B7-9FDA3A39B07C}" destId="{007F2BE2-4A56-4B78-B4CC-5FD07F7F857B}" srcOrd="0" destOrd="0" presId="urn:microsoft.com/office/officeart/2005/8/layout/hierarchy1"/>
    <dgm:cxn modelId="{2D1C2683-BC3F-455E-B52F-EB4A7B78EF4E}" type="presParOf" srcId="{007F2BE2-4A56-4B78-B4CC-5FD07F7F857B}" destId="{F282B659-DDB3-48DE-9604-084D46EFAFEA}" srcOrd="0" destOrd="0" presId="urn:microsoft.com/office/officeart/2005/8/layout/hierarchy1"/>
    <dgm:cxn modelId="{A6FA77B6-6FB1-45DA-B8BA-CF4A4D674C09}" type="presParOf" srcId="{007F2BE2-4A56-4B78-B4CC-5FD07F7F857B}" destId="{03C95222-669C-4598-9C93-9BFA52876AF4}" srcOrd="1" destOrd="0" presId="urn:microsoft.com/office/officeart/2005/8/layout/hierarchy1"/>
    <dgm:cxn modelId="{E21B6BDE-1C10-4CF2-B2CF-42457FCF9348}" type="presParOf" srcId="{A92676DD-6ABD-4E86-99B7-9FDA3A39B07C}" destId="{CC782D72-BDE6-41E2-8F54-A5CA41278C46}" srcOrd="1" destOrd="0" presId="urn:microsoft.com/office/officeart/2005/8/layout/hierarchy1"/>
    <dgm:cxn modelId="{ABCB8AF7-C423-475A-9743-577E2754E566}" type="presParOf" srcId="{CC782D72-BDE6-41E2-8F54-A5CA41278C46}" destId="{745ACAB2-0897-412B-85BA-06653B2C708D}" srcOrd="0" destOrd="0" presId="urn:microsoft.com/office/officeart/2005/8/layout/hierarchy1"/>
    <dgm:cxn modelId="{02F8E317-F902-4328-A488-F089B9CB7D8E}" type="presParOf" srcId="{CC782D72-BDE6-41E2-8F54-A5CA41278C46}" destId="{1DB6727A-0C6D-44D0-9AFA-B8B839BA1C34}" srcOrd="1" destOrd="0" presId="urn:microsoft.com/office/officeart/2005/8/layout/hierarchy1"/>
    <dgm:cxn modelId="{670DE647-31CD-49DB-BD77-45A1F2DC0333}" type="presParOf" srcId="{1DB6727A-0C6D-44D0-9AFA-B8B839BA1C34}" destId="{B3B520B3-77A0-47F4-9F96-016BDD1AF593}" srcOrd="0" destOrd="0" presId="urn:microsoft.com/office/officeart/2005/8/layout/hierarchy1"/>
    <dgm:cxn modelId="{D93BA408-9F20-4D8E-B2C3-218990520BD4}" type="presParOf" srcId="{B3B520B3-77A0-47F4-9F96-016BDD1AF593}" destId="{04AB15D3-8FDD-44C9-B1C9-91A92824E394}" srcOrd="0" destOrd="0" presId="urn:microsoft.com/office/officeart/2005/8/layout/hierarchy1"/>
    <dgm:cxn modelId="{50B6DF07-6A84-41E7-BDB4-EEA91313113B}" type="presParOf" srcId="{B3B520B3-77A0-47F4-9F96-016BDD1AF593}" destId="{DAFE7E1D-5C1B-42AB-909D-DF474E7FFF3B}" srcOrd="1" destOrd="0" presId="urn:microsoft.com/office/officeart/2005/8/layout/hierarchy1"/>
    <dgm:cxn modelId="{33FE9A86-1EB5-4C7E-BF65-213C69602709}" type="presParOf" srcId="{1DB6727A-0C6D-44D0-9AFA-B8B839BA1C34}" destId="{EC169175-41DE-478F-8237-588F43DEC2C6}" srcOrd="1" destOrd="0" presId="urn:microsoft.com/office/officeart/2005/8/layout/hierarchy1"/>
    <dgm:cxn modelId="{F88FC603-77A8-4EF0-8056-2A6F74BEEC71}" type="presParOf" srcId="{CC782D72-BDE6-41E2-8F54-A5CA41278C46}" destId="{00DDA2CA-9F5D-4BC0-9A77-2D3B75E74C1A}" srcOrd="2" destOrd="0" presId="urn:microsoft.com/office/officeart/2005/8/layout/hierarchy1"/>
    <dgm:cxn modelId="{89C2A027-A516-48B1-BC5C-08B7515BC2DF}" type="presParOf" srcId="{CC782D72-BDE6-41E2-8F54-A5CA41278C46}" destId="{7816C517-57E1-4D10-9DAA-C23E4E7DB978}" srcOrd="3" destOrd="0" presId="urn:microsoft.com/office/officeart/2005/8/layout/hierarchy1"/>
    <dgm:cxn modelId="{3A069EFC-0554-40EF-8971-0AE449CCF5CC}" type="presParOf" srcId="{7816C517-57E1-4D10-9DAA-C23E4E7DB978}" destId="{183DA866-C088-4D9F-A8E0-1133955B4EBB}" srcOrd="0" destOrd="0" presId="urn:microsoft.com/office/officeart/2005/8/layout/hierarchy1"/>
    <dgm:cxn modelId="{02CFB746-1835-4A24-9AA8-C6BEE2A81593}" type="presParOf" srcId="{183DA866-C088-4D9F-A8E0-1133955B4EBB}" destId="{75AFDE1E-FAB5-41F0-8BA7-128B15FBE176}" srcOrd="0" destOrd="0" presId="urn:microsoft.com/office/officeart/2005/8/layout/hierarchy1"/>
    <dgm:cxn modelId="{9B5A26F3-126B-4B63-B976-816C2894F3AA}" type="presParOf" srcId="{183DA866-C088-4D9F-A8E0-1133955B4EBB}" destId="{EA25500F-EA70-4ECF-98DF-917396362344}" srcOrd="1" destOrd="0" presId="urn:microsoft.com/office/officeart/2005/8/layout/hierarchy1"/>
    <dgm:cxn modelId="{3460AC32-813D-4F3C-BA3D-D51723B5F2C9}" type="presParOf" srcId="{7816C517-57E1-4D10-9DAA-C23E4E7DB978}" destId="{E1C691A7-EB0D-4512-9A64-3E4D658659E2}" srcOrd="1" destOrd="0" presId="urn:microsoft.com/office/officeart/2005/8/layout/hierarchy1"/>
    <dgm:cxn modelId="{55CB21CC-7AE6-4D45-95D6-F2FF28D64170}" type="presParOf" srcId="{E1C691A7-EB0D-4512-9A64-3E4D658659E2}" destId="{58D465D5-0D3A-4336-AAE1-DA5CE9495D83}" srcOrd="0" destOrd="0" presId="urn:microsoft.com/office/officeart/2005/8/layout/hierarchy1"/>
    <dgm:cxn modelId="{D20CCA85-7253-4192-82F1-2A167BEC1CD0}" type="presParOf" srcId="{E1C691A7-EB0D-4512-9A64-3E4D658659E2}" destId="{8DDEB184-926D-45D5-A7EA-94D9266BAD99}" srcOrd="1" destOrd="0" presId="urn:microsoft.com/office/officeart/2005/8/layout/hierarchy1"/>
    <dgm:cxn modelId="{BFEA85F2-9CE5-49C0-8257-7A7B87F6B154}" type="presParOf" srcId="{8DDEB184-926D-45D5-A7EA-94D9266BAD99}" destId="{D3EA6220-3EBB-4423-B9DC-0A6FFA880E56}" srcOrd="0" destOrd="0" presId="urn:microsoft.com/office/officeart/2005/8/layout/hierarchy1"/>
    <dgm:cxn modelId="{8EED72F8-09DB-46C3-9D36-0661A8D7DFA8}" type="presParOf" srcId="{D3EA6220-3EBB-4423-B9DC-0A6FFA880E56}" destId="{BE7A8EE7-E108-4164-B1E0-89CC8C957883}" srcOrd="0" destOrd="0" presId="urn:microsoft.com/office/officeart/2005/8/layout/hierarchy1"/>
    <dgm:cxn modelId="{B00A67F8-2897-4B89-81E8-16E328DA5EFF}" type="presParOf" srcId="{D3EA6220-3EBB-4423-B9DC-0A6FFA880E56}" destId="{D7A3395B-690A-4060-BDB9-2A47F6AE41AD}" srcOrd="1" destOrd="0" presId="urn:microsoft.com/office/officeart/2005/8/layout/hierarchy1"/>
    <dgm:cxn modelId="{A1022880-BC02-4121-9B44-226EBCA93ECE}" type="presParOf" srcId="{8DDEB184-926D-45D5-A7EA-94D9266BAD99}" destId="{FB8DA08E-756D-4F2B-A92E-6276CD764788}" srcOrd="1" destOrd="0" presId="urn:microsoft.com/office/officeart/2005/8/layout/hierarchy1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AFFAFE0-99B3-47C0-978C-3AA61489FFAA}" type="doc">
      <dgm:prSet loTypeId="urn:microsoft.com/office/officeart/2008/layout/SquareAccen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9E3E46B-BEE7-4B4A-9801-001242B91625}">
      <dgm:prSet phldrT="[Текст]" custT="1"/>
      <dgm:spPr/>
      <dgm:t>
        <a:bodyPr/>
        <a:lstStyle/>
        <a:p>
          <a:pPr algn="ctr"/>
          <a:r>
            <a:rPr lang="ru-RU" sz="3200" dirty="0" smtClean="0">
              <a:solidFill>
                <a:schemeClr val="accent6">
                  <a:lumMod val="20000"/>
                  <a:lumOff val="80000"/>
                </a:schemeClr>
              </a:solidFill>
            </a:rPr>
            <a:t>Качественные</a:t>
          </a:r>
          <a:r>
            <a:rPr lang="ru-RU" sz="4200" dirty="0" smtClean="0"/>
            <a:t> </a:t>
          </a:r>
          <a:endParaRPr lang="ru-RU" sz="4200" dirty="0"/>
        </a:p>
      </dgm:t>
    </dgm:pt>
    <dgm:pt modelId="{A2FD6089-7361-4BC1-BB2C-73BB09DBB6E7}" type="parTrans" cxnId="{4D74A635-4ED1-4D8D-87DD-788C41BF4591}">
      <dgm:prSet/>
      <dgm:spPr/>
      <dgm:t>
        <a:bodyPr/>
        <a:lstStyle/>
        <a:p>
          <a:endParaRPr lang="ru-RU"/>
        </a:p>
      </dgm:t>
    </dgm:pt>
    <dgm:pt modelId="{94CDD3CC-E5B8-4D0D-BE9B-1A7301C02634}" type="sibTrans" cxnId="{4D74A635-4ED1-4D8D-87DD-788C41BF4591}">
      <dgm:prSet/>
      <dgm:spPr/>
      <dgm:t>
        <a:bodyPr/>
        <a:lstStyle/>
        <a:p>
          <a:endParaRPr lang="ru-RU"/>
        </a:p>
      </dgm:t>
    </dgm:pt>
    <dgm:pt modelId="{50C07EB8-0658-493B-B26F-48DB527E0DEB}">
      <dgm:prSet phldrT="[Текст]"/>
      <dgm:spPr/>
      <dgm:t>
        <a:bodyPr/>
        <a:lstStyle/>
        <a:p>
          <a:r>
            <a:rPr lang="ru-RU" dirty="0" smtClean="0"/>
            <a:t>Наличие проф. стандартов</a:t>
          </a:r>
          <a:endParaRPr lang="ru-RU" dirty="0"/>
        </a:p>
      </dgm:t>
    </dgm:pt>
    <dgm:pt modelId="{D20D2240-06D3-4832-8423-93F9DCB565C4}" type="parTrans" cxnId="{A0CD5F1B-0B74-463D-A737-91F9BF6CA289}">
      <dgm:prSet/>
      <dgm:spPr/>
      <dgm:t>
        <a:bodyPr/>
        <a:lstStyle/>
        <a:p>
          <a:endParaRPr lang="ru-RU"/>
        </a:p>
      </dgm:t>
    </dgm:pt>
    <dgm:pt modelId="{32FA5401-C349-4B6D-B1EC-FF872027A432}" type="sibTrans" cxnId="{A0CD5F1B-0B74-463D-A737-91F9BF6CA289}">
      <dgm:prSet/>
      <dgm:spPr/>
      <dgm:t>
        <a:bodyPr/>
        <a:lstStyle/>
        <a:p>
          <a:endParaRPr lang="ru-RU"/>
        </a:p>
      </dgm:t>
    </dgm:pt>
    <dgm:pt modelId="{70DAC810-9859-445C-BFEF-C5AE4DB2A564}">
      <dgm:prSet phldrT="[Текст]"/>
      <dgm:spPr/>
      <dgm:t>
        <a:bodyPr/>
        <a:lstStyle/>
        <a:p>
          <a:r>
            <a:rPr lang="ru-RU" dirty="0" smtClean="0"/>
            <a:t>Коллективная  имущественная ответственность</a:t>
          </a:r>
          <a:endParaRPr lang="ru-RU" dirty="0"/>
        </a:p>
      </dgm:t>
    </dgm:pt>
    <dgm:pt modelId="{3F0858A8-5ECC-40AF-9B4C-AEC5FD981D97}" type="parTrans" cxnId="{F206262A-D148-4C4A-87B3-615CD059EA1F}">
      <dgm:prSet/>
      <dgm:spPr/>
      <dgm:t>
        <a:bodyPr/>
        <a:lstStyle/>
        <a:p>
          <a:endParaRPr lang="ru-RU"/>
        </a:p>
      </dgm:t>
    </dgm:pt>
    <dgm:pt modelId="{96A9CEC3-7329-4D5A-A409-55BBC6258B46}" type="sibTrans" cxnId="{F206262A-D148-4C4A-87B3-615CD059EA1F}">
      <dgm:prSet/>
      <dgm:spPr/>
      <dgm:t>
        <a:bodyPr/>
        <a:lstStyle/>
        <a:p>
          <a:endParaRPr lang="ru-RU"/>
        </a:p>
      </dgm:t>
    </dgm:pt>
    <dgm:pt modelId="{451B608B-CD47-4DD3-A334-FE7CA8033623}">
      <dgm:prSet phldrT="[Текст]"/>
      <dgm:spPr/>
      <dgm:t>
        <a:bodyPr/>
        <a:lstStyle/>
        <a:p>
          <a:r>
            <a:rPr lang="ru-RU" dirty="0" smtClean="0"/>
            <a:t>Требования к численности членов (см. слайд 5)</a:t>
          </a:r>
          <a:endParaRPr lang="ru-RU" dirty="0"/>
        </a:p>
      </dgm:t>
    </dgm:pt>
    <dgm:pt modelId="{D8775503-0731-43E4-849B-1FCE7D45F7D6}" type="parTrans" cxnId="{6AC0E34C-0C93-4EF7-8F45-F46C9F852373}">
      <dgm:prSet/>
      <dgm:spPr/>
      <dgm:t>
        <a:bodyPr/>
        <a:lstStyle/>
        <a:p>
          <a:endParaRPr lang="ru-RU"/>
        </a:p>
      </dgm:t>
    </dgm:pt>
    <dgm:pt modelId="{1A95C905-783B-46BB-A720-DC57F9B4B750}" type="sibTrans" cxnId="{6AC0E34C-0C93-4EF7-8F45-F46C9F852373}">
      <dgm:prSet/>
      <dgm:spPr/>
      <dgm:t>
        <a:bodyPr/>
        <a:lstStyle/>
        <a:p>
          <a:endParaRPr lang="ru-RU"/>
        </a:p>
      </dgm:t>
    </dgm:pt>
    <dgm:pt modelId="{C8E897CD-5B05-4E84-B5CF-7F7B572CACA6}">
      <dgm:prSet phldrT="[Текст]" custT="1"/>
      <dgm:spPr/>
      <dgm:t>
        <a:bodyPr/>
        <a:lstStyle/>
        <a:p>
          <a:pPr algn="ctr"/>
          <a:r>
            <a:rPr lang="ru-RU" sz="3200" dirty="0" smtClean="0">
              <a:solidFill>
                <a:schemeClr val="accent6">
                  <a:lumMod val="20000"/>
                  <a:lumOff val="80000"/>
                </a:schemeClr>
              </a:solidFill>
            </a:rPr>
            <a:t>Количественные</a:t>
          </a:r>
          <a:endParaRPr lang="ru-RU" sz="3200" dirty="0">
            <a:solidFill>
              <a:schemeClr val="accent6">
                <a:lumMod val="20000"/>
                <a:lumOff val="80000"/>
              </a:schemeClr>
            </a:solidFill>
          </a:endParaRPr>
        </a:p>
      </dgm:t>
    </dgm:pt>
    <dgm:pt modelId="{DA9F2F2E-7228-4D32-B903-62E9C5134F6D}" type="parTrans" cxnId="{59946E9E-25FD-4F1C-B008-160ACC6C73B7}">
      <dgm:prSet/>
      <dgm:spPr/>
      <dgm:t>
        <a:bodyPr/>
        <a:lstStyle/>
        <a:p>
          <a:endParaRPr lang="ru-RU"/>
        </a:p>
      </dgm:t>
    </dgm:pt>
    <dgm:pt modelId="{5E41A0CC-C609-4BF3-8641-F0FF3834547F}" type="sibTrans" cxnId="{59946E9E-25FD-4F1C-B008-160ACC6C73B7}">
      <dgm:prSet/>
      <dgm:spPr/>
      <dgm:t>
        <a:bodyPr/>
        <a:lstStyle/>
        <a:p>
          <a:endParaRPr lang="ru-RU"/>
        </a:p>
      </dgm:t>
    </dgm:pt>
    <dgm:pt modelId="{6AA75919-57A9-4E4F-A8F0-59BA5AAFFFC3}">
      <dgm:prSet phldrT="[Текст]"/>
      <dgm:spPr/>
      <dgm:t>
        <a:bodyPr/>
        <a:lstStyle/>
        <a:p>
          <a:endParaRPr lang="ru-RU" dirty="0"/>
        </a:p>
      </dgm:t>
    </dgm:pt>
    <dgm:pt modelId="{32C08ED1-6DCE-46D9-B320-17B1D2F5FED1}" type="parTrans" cxnId="{4AC761C6-4C3B-4F2F-B2F6-97A72F3AB3AC}">
      <dgm:prSet/>
      <dgm:spPr/>
      <dgm:t>
        <a:bodyPr/>
        <a:lstStyle/>
        <a:p>
          <a:endParaRPr lang="ru-RU"/>
        </a:p>
      </dgm:t>
    </dgm:pt>
    <dgm:pt modelId="{1A7266FD-CC66-45A5-B1E2-4F2F5FEA02CF}" type="sibTrans" cxnId="{4AC761C6-4C3B-4F2F-B2F6-97A72F3AB3AC}">
      <dgm:prSet/>
      <dgm:spPr/>
      <dgm:t>
        <a:bodyPr/>
        <a:lstStyle/>
        <a:p>
          <a:endParaRPr lang="ru-RU"/>
        </a:p>
      </dgm:t>
    </dgm:pt>
    <dgm:pt modelId="{2BEC5780-3707-4283-A5A6-CD4DEF82DF46}">
      <dgm:prSet phldrT="[Текст]"/>
      <dgm:spPr/>
      <dgm:t>
        <a:bodyPr/>
        <a:lstStyle/>
        <a:p>
          <a:r>
            <a:rPr lang="ru-RU" dirty="0" smtClean="0"/>
            <a:t>Контроль качества работы своих членов</a:t>
          </a:r>
          <a:endParaRPr lang="ru-RU" dirty="0"/>
        </a:p>
      </dgm:t>
    </dgm:pt>
    <dgm:pt modelId="{A007F737-10CC-4725-9B08-A6E7CE5A7158}" type="parTrans" cxnId="{0924CCB0-150A-44CC-B174-D8F729BF80AD}">
      <dgm:prSet/>
      <dgm:spPr/>
      <dgm:t>
        <a:bodyPr/>
        <a:lstStyle/>
        <a:p>
          <a:endParaRPr lang="ru-RU"/>
        </a:p>
      </dgm:t>
    </dgm:pt>
    <dgm:pt modelId="{40B027A7-65AA-4902-B2EF-DDED7B0D6726}" type="sibTrans" cxnId="{0924CCB0-150A-44CC-B174-D8F729BF80AD}">
      <dgm:prSet/>
      <dgm:spPr/>
      <dgm:t>
        <a:bodyPr/>
        <a:lstStyle/>
        <a:p>
          <a:endParaRPr lang="ru-RU"/>
        </a:p>
      </dgm:t>
    </dgm:pt>
    <dgm:pt modelId="{150AF16B-D450-4C1F-BC7E-F41E05674BCB}">
      <dgm:prSet phldrT="[Текст]"/>
      <dgm:spPr/>
      <dgm:t>
        <a:bodyPr/>
        <a:lstStyle/>
        <a:p>
          <a:r>
            <a:rPr lang="ru-RU" dirty="0" smtClean="0"/>
            <a:t>Раскрытие информации о своей деятельности</a:t>
          </a:r>
          <a:endParaRPr lang="ru-RU" dirty="0"/>
        </a:p>
      </dgm:t>
    </dgm:pt>
    <dgm:pt modelId="{05A51102-F747-4071-A127-B4691C1F1A55}" type="parTrans" cxnId="{5CDBD496-801A-45FB-B8A7-C4580803350F}">
      <dgm:prSet/>
      <dgm:spPr/>
      <dgm:t>
        <a:bodyPr/>
        <a:lstStyle/>
        <a:p>
          <a:endParaRPr lang="ru-RU"/>
        </a:p>
      </dgm:t>
    </dgm:pt>
    <dgm:pt modelId="{A3C4AF6C-67F7-4D02-855D-F4A78F26582B}" type="sibTrans" cxnId="{5CDBD496-801A-45FB-B8A7-C4580803350F}">
      <dgm:prSet/>
      <dgm:spPr/>
      <dgm:t>
        <a:bodyPr/>
        <a:lstStyle/>
        <a:p>
          <a:endParaRPr lang="ru-RU"/>
        </a:p>
      </dgm:t>
    </dgm:pt>
    <dgm:pt modelId="{A8178B26-6392-4CEF-9B84-02BD9C3768CC}" type="pres">
      <dgm:prSet presAssocID="{6AFFAFE0-99B3-47C0-978C-3AA61489FFAA}" presName="layout" presStyleCnt="0">
        <dgm:presLayoutVars>
          <dgm:chMax/>
          <dgm:chPref/>
          <dgm:dir/>
          <dgm:resizeHandles/>
        </dgm:presLayoutVars>
      </dgm:prSet>
      <dgm:spPr/>
      <dgm:t>
        <a:bodyPr/>
        <a:lstStyle/>
        <a:p>
          <a:endParaRPr lang="ru-RU"/>
        </a:p>
      </dgm:t>
    </dgm:pt>
    <dgm:pt modelId="{4058FBB5-75EF-4AB6-90AE-A87FC1B64660}" type="pres">
      <dgm:prSet presAssocID="{59E3E46B-BEE7-4B4A-9801-001242B91625}" presName="root" presStyleCnt="0">
        <dgm:presLayoutVars>
          <dgm:chMax/>
          <dgm:chPref/>
        </dgm:presLayoutVars>
      </dgm:prSet>
      <dgm:spPr/>
    </dgm:pt>
    <dgm:pt modelId="{AA7F97EF-3165-496B-9B5F-718F91712AA7}" type="pres">
      <dgm:prSet presAssocID="{59E3E46B-BEE7-4B4A-9801-001242B91625}" presName="rootComposite" presStyleCnt="0">
        <dgm:presLayoutVars/>
      </dgm:prSet>
      <dgm:spPr/>
    </dgm:pt>
    <dgm:pt modelId="{9834FFB4-33D6-476A-841B-C91598A443C2}" type="pres">
      <dgm:prSet presAssocID="{59E3E46B-BEE7-4B4A-9801-001242B91625}" presName="ParentAccent" presStyleLbl="alignNode1" presStyleIdx="0" presStyleCnt="2" custLinFactY="-49883" custLinFactNeighborX="1228" custLinFactNeighborY="-100000"/>
      <dgm:spPr/>
    </dgm:pt>
    <dgm:pt modelId="{81428C9E-3E57-473F-8917-794CD890819B}" type="pres">
      <dgm:prSet presAssocID="{59E3E46B-BEE7-4B4A-9801-001242B91625}" presName="ParentSmallAccent" presStyleLbl="fgAcc1" presStyleIdx="0" presStyleCnt="2" custLinFactY="-100000" custLinFactNeighborX="41130" custLinFactNeighborY="-151335"/>
      <dgm:spPr/>
    </dgm:pt>
    <dgm:pt modelId="{BACFAD49-B206-47E8-AB97-C6F59E6B84E0}" type="pres">
      <dgm:prSet presAssocID="{59E3E46B-BEE7-4B4A-9801-001242B91625}" presName="Parent" presStyleLbl="revTx" presStyleIdx="0" presStyleCnt="8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D33AF22-4739-48CB-BD21-FE5A34AB8764}" type="pres">
      <dgm:prSet presAssocID="{59E3E46B-BEE7-4B4A-9801-001242B91625}" presName="childShape" presStyleCnt="0">
        <dgm:presLayoutVars>
          <dgm:chMax val="0"/>
          <dgm:chPref val="0"/>
        </dgm:presLayoutVars>
      </dgm:prSet>
      <dgm:spPr/>
    </dgm:pt>
    <dgm:pt modelId="{BD2EC509-5BA7-456F-AC66-3D746C51BE7A}" type="pres">
      <dgm:prSet presAssocID="{50C07EB8-0658-493B-B26F-48DB527E0DEB}" presName="childComposite" presStyleCnt="0">
        <dgm:presLayoutVars>
          <dgm:chMax val="0"/>
          <dgm:chPref val="0"/>
        </dgm:presLayoutVars>
      </dgm:prSet>
      <dgm:spPr/>
    </dgm:pt>
    <dgm:pt modelId="{A7AD6F7B-B5D0-4A9F-B6AB-0DB88F98DFE1}" type="pres">
      <dgm:prSet presAssocID="{50C07EB8-0658-493B-B26F-48DB527E0DEB}" presName="ChildAccent" presStyleLbl="solidFgAcc1" presStyleIdx="0" presStyleCnt="6" custLinFactY="-116303" custLinFactNeighborX="63221" custLinFactNeighborY="-200000"/>
      <dgm:spPr/>
    </dgm:pt>
    <dgm:pt modelId="{E2257FF2-3CCF-4D71-A5EB-6664C25AA946}" type="pres">
      <dgm:prSet presAssocID="{50C07EB8-0658-493B-B26F-48DB527E0DEB}" presName="Child" presStyleLbl="revTx" presStyleIdx="1" presStyleCnt="8" custScaleY="186193" custLinFactY="-35011" custLinFactNeighborX="5665" custLinFactNeighborY="-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0FB9C89-341D-4131-ADAA-E360FB3B7B91}" type="pres">
      <dgm:prSet presAssocID="{70DAC810-9859-445C-BFEF-C5AE4DB2A564}" presName="childComposite" presStyleCnt="0">
        <dgm:presLayoutVars>
          <dgm:chMax val="0"/>
          <dgm:chPref val="0"/>
        </dgm:presLayoutVars>
      </dgm:prSet>
      <dgm:spPr/>
    </dgm:pt>
    <dgm:pt modelId="{EFCB968F-1A70-4AD7-B4B3-7C6B2D01BE45}" type="pres">
      <dgm:prSet presAssocID="{70DAC810-9859-445C-BFEF-C5AE4DB2A564}" presName="ChildAccent" presStyleLbl="solidFgAcc1" presStyleIdx="1" presStyleCnt="6" custLinFactY="-200000" custLinFactNeighborX="65549" custLinFactNeighborY="-224537"/>
      <dgm:spPr/>
    </dgm:pt>
    <dgm:pt modelId="{2C585892-B1F6-446C-81D8-934350FECFB6}" type="pres">
      <dgm:prSet presAssocID="{70DAC810-9859-445C-BFEF-C5AE4DB2A564}" presName="Child" presStyleLbl="revTx" presStyleIdx="2" presStyleCnt="8" custLinFactY="-76912" custLinFactNeighborX="5366" custLinFactNeighborY="-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B32152D-DDB2-4EC7-BE96-54A7F8DE074E}" type="pres">
      <dgm:prSet presAssocID="{451B608B-CD47-4DD3-A334-FE7CA8033623}" presName="childComposite" presStyleCnt="0">
        <dgm:presLayoutVars>
          <dgm:chMax val="0"/>
          <dgm:chPref val="0"/>
        </dgm:presLayoutVars>
      </dgm:prSet>
      <dgm:spPr/>
    </dgm:pt>
    <dgm:pt modelId="{6B880F1B-1F13-4109-87A1-18ACF14EBB22}" type="pres">
      <dgm:prSet presAssocID="{451B608B-CD47-4DD3-A334-FE7CA8033623}" presName="ChildAccent" presStyleLbl="solidFgAcc1" presStyleIdx="2" presStyleCnt="6" custLinFactY="-400000" custLinFactNeighborX="10739" custLinFactNeighborY="-482961"/>
      <dgm:spPr/>
    </dgm:pt>
    <dgm:pt modelId="{47315861-8C23-4E6A-AC0F-EA6E1E81C813}" type="pres">
      <dgm:prSet presAssocID="{451B608B-CD47-4DD3-A334-FE7CA8033623}" presName="Child" presStyleLbl="revTx" presStyleIdx="3" presStyleCnt="8" custScaleX="91341" custLinFactX="13679" custLinFactY="-171191" custLinFactNeighborX="100000" custLinFactNeighborY="-2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0BA066E-2D6D-4275-9D26-AD165CB0588E}" type="pres">
      <dgm:prSet presAssocID="{C8E897CD-5B05-4E84-B5CF-7F7B572CACA6}" presName="root" presStyleCnt="0">
        <dgm:presLayoutVars>
          <dgm:chMax/>
          <dgm:chPref/>
        </dgm:presLayoutVars>
      </dgm:prSet>
      <dgm:spPr/>
    </dgm:pt>
    <dgm:pt modelId="{55C3C9DF-655E-43BD-BBB6-A6F63F856BBF}" type="pres">
      <dgm:prSet presAssocID="{C8E897CD-5B05-4E84-B5CF-7F7B572CACA6}" presName="rootComposite" presStyleCnt="0">
        <dgm:presLayoutVars/>
      </dgm:prSet>
      <dgm:spPr/>
    </dgm:pt>
    <dgm:pt modelId="{58296910-68C9-425B-8F69-AFD79BBDDEBE}" type="pres">
      <dgm:prSet presAssocID="{C8E897CD-5B05-4E84-B5CF-7F7B572CACA6}" presName="ParentAccent" presStyleLbl="alignNode1" presStyleIdx="1" presStyleCnt="2" custLinFactY="-49883" custLinFactNeighborX="-1526" custLinFactNeighborY="-100000"/>
      <dgm:spPr/>
    </dgm:pt>
    <dgm:pt modelId="{6FE4ADDD-5A9C-4C8F-9491-57C16E3A996E}" type="pres">
      <dgm:prSet presAssocID="{C8E897CD-5B05-4E84-B5CF-7F7B572CACA6}" presName="ParentSmallAccent" presStyleLbl="fgAcc1" presStyleIdx="1" presStyleCnt="2" custLinFactY="-100000" custLinFactNeighborX="28069" custLinFactNeighborY="-151335"/>
      <dgm:spPr/>
    </dgm:pt>
    <dgm:pt modelId="{68E64DDE-9FF4-4CE6-8192-BEC82C370CAC}" type="pres">
      <dgm:prSet presAssocID="{C8E897CD-5B05-4E84-B5CF-7F7B572CACA6}" presName="Parent" presStyleLbl="revTx" presStyleIdx="4" presStyleCnt="8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A67A748-0C67-4852-BE75-5CC74362FB7B}" type="pres">
      <dgm:prSet presAssocID="{C8E897CD-5B05-4E84-B5CF-7F7B572CACA6}" presName="childShape" presStyleCnt="0">
        <dgm:presLayoutVars>
          <dgm:chMax val="0"/>
          <dgm:chPref val="0"/>
        </dgm:presLayoutVars>
      </dgm:prSet>
      <dgm:spPr/>
    </dgm:pt>
    <dgm:pt modelId="{E7AF3CD6-3D06-4B59-91B8-1E65BD280465}" type="pres">
      <dgm:prSet presAssocID="{6AA75919-57A9-4E4F-A8F0-59BA5AAFFFC3}" presName="childComposite" presStyleCnt="0">
        <dgm:presLayoutVars>
          <dgm:chMax val="0"/>
          <dgm:chPref val="0"/>
        </dgm:presLayoutVars>
      </dgm:prSet>
      <dgm:spPr/>
    </dgm:pt>
    <dgm:pt modelId="{9F767B74-A61F-4A2F-A10B-55DA6CDC9A5D}" type="pres">
      <dgm:prSet presAssocID="{6AA75919-57A9-4E4F-A8F0-59BA5AAFFFC3}" presName="ChildAccent" presStyleLbl="solidFgAcc1" presStyleIdx="3" presStyleCnt="6" custLinFactY="-100000" custLinFactNeighborX="50161" custLinFactNeighborY="-115844"/>
      <dgm:spPr/>
    </dgm:pt>
    <dgm:pt modelId="{F85EADF3-6B3B-42F4-AA3B-A64AEF30B54D}" type="pres">
      <dgm:prSet presAssocID="{6AA75919-57A9-4E4F-A8F0-59BA5AAFFFC3}" presName="Child" presStyleLbl="revTx" presStyleIdx="5" presStyleCnt="8" custLinFactNeighborY="-9547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56C7E83-92EB-496C-88B2-7F647B7C0DDD}" type="pres">
      <dgm:prSet presAssocID="{2BEC5780-3707-4283-A5A6-CD4DEF82DF46}" presName="childComposite" presStyleCnt="0">
        <dgm:presLayoutVars>
          <dgm:chMax val="0"/>
          <dgm:chPref val="0"/>
        </dgm:presLayoutVars>
      </dgm:prSet>
      <dgm:spPr/>
    </dgm:pt>
    <dgm:pt modelId="{B9B99100-5048-4C78-BED3-CF7AC88C2878}" type="pres">
      <dgm:prSet presAssocID="{2BEC5780-3707-4283-A5A6-CD4DEF82DF46}" presName="ChildAccent" presStyleLbl="solidFgAcc1" presStyleIdx="4" presStyleCnt="6" custLinFactX="-663766" custLinFactNeighborX="-700000" custLinFactNeighborY="-9418"/>
      <dgm:spPr/>
    </dgm:pt>
    <dgm:pt modelId="{162CC775-2FB9-482E-B4E9-6D491E68B166}" type="pres">
      <dgm:prSet presAssocID="{2BEC5780-3707-4283-A5A6-CD4DEF82DF46}" presName="Child" presStyleLbl="revTx" presStyleIdx="6" presStyleCnt="8" custLinFactX="-7537" custLinFactNeighborX="-100000" custLinFactNeighborY="-691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3AD95B3-43BB-4825-AE1E-1E7CD163D7B5}" type="pres">
      <dgm:prSet presAssocID="{150AF16B-D450-4C1F-BC7E-F41E05674BCB}" presName="childComposite" presStyleCnt="0">
        <dgm:presLayoutVars>
          <dgm:chMax val="0"/>
          <dgm:chPref val="0"/>
        </dgm:presLayoutVars>
      </dgm:prSet>
      <dgm:spPr/>
    </dgm:pt>
    <dgm:pt modelId="{D7E709EE-291E-425D-A91A-3F36ABD4416F}" type="pres">
      <dgm:prSet presAssocID="{150AF16B-D450-4C1F-BC7E-F41E05674BCB}" presName="ChildAccent" presStyleLbl="solidFgAcc1" presStyleIdx="5" presStyleCnt="6" custLinFactX="-663766" custLinFactNeighborX="-700000" custLinFactNeighborY="1664"/>
      <dgm:spPr/>
    </dgm:pt>
    <dgm:pt modelId="{AC95C0E4-2F13-4248-957C-F5A6B6579E71}" type="pres">
      <dgm:prSet presAssocID="{150AF16B-D450-4C1F-BC7E-F41E05674BCB}" presName="Child" presStyleLbl="revTx" presStyleIdx="7" presStyleCnt="8" custLinFactX="-7537" custLinFactNeighborX="-100000" custLinFactNeighborY="259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22FBC06-BB6F-435C-A46B-B13FB17A856C}" type="presOf" srcId="{2BEC5780-3707-4283-A5A6-CD4DEF82DF46}" destId="{162CC775-2FB9-482E-B4E9-6D491E68B166}" srcOrd="0" destOrd="0" presId="urn:microsoft.com/office/officeart/2008/layout/SquareAccentList"/>
    <dgm:cxn modelId="{767511EF-88BF-4618-8BC2-3A0F9D56069E}" type="presOf" srcId="{150AF16B-D450-4C1F-BC7E-F41E05674BCB}" destId="{AC95C0E4-2F13-4248-957C-F5A6B6579E71}" srcOrd="0" destOrd="0" presId="urn:microsoft.com/office/officeart/2008/layout/SquareAccentList"/>
    <dgm:cxn modelId="{7D89EA2F-31B8-49D4-8E2A-07B50983CC70}" type="presOf" srcId="{451B608B-CD47-4DD3-A334-FE7CA8033623}" destId="{47315861-8C23-4E6A-AC0F-EA6E1E81C813}" srcOrd="0" destOrd="0" presId="urn:microsoft.com/office/officeart/2008/layout/SquareAccentList"/>
    <dgm:cxn modelId="{59946E9E-25FD-4F1C-B008-160ACC6C73B7}" srcId="{6AFFAFE0-99B3-47C0-978C-3AA61489FFAA}" destId="{C8E897CD-5B05-4E84-B5CF-7F7B572CACA6}" srcOrd="1" destOrd="0" parTransId="{DA9F2F2E-7228-4D32-B903-62E9C5134F6D}" sibTransId="{5E41A0CC-C609-4BF3-8641-F0FF3834547F}"/>
    <dgm:cxn modelId="{6070FD43-882A-4640-8C00-6DA55175B538}" type="presOf" srcId="{59E3E46B-BEE7-4B4A-9801-001242B91625}" destId="{BACFAD49-B206-47E8-AB97-C6F59E6B84E0}" srcOrd="0" destOrd="0" presId="urn:microsoft.com/office/officeart/2008/layout/SquareAccentList"/>
    <dgm:cxn modelId="{CCA76C14-7875-4460-9317-3D55756D863B}" type="presOf" srcId="{6AFFAFE0-99B3-47C0-978C-3AA61489FFAA}" destId="{A8178B26-6392-4CEF-9B84-02BD9C3768CC}" srcOrd="0" destOrd="0" presId="urn:microsoft.com/office/officeart/2008/layout/SquareAccentList"/>
    <dgm:cxn modelId="{4D74A635-4ED1-4D8D-87DD-788C41BF4591}" srcId="{6AFFAFE0-99B3-47C0-978C-3AA61489FFAA}" destId="{59E3E46B-BEE7-4B4A-9801-001242B91625}" srcOrd="0" destOrd="0" parTransId="{A2FD6089-7361-4BC1-BB2C-73BB09DBB6E7}" sibTransId="{94CDD3CC-E5B8-4D0D-BE9B-1A7301C02634}"/>
    <dgm:cxn modelId="{4AC761C6-4C3B-4F2F-B2F6-97A72F3AB3AC}" srcId="{C8E897CD-5B05-4E84-B5CF-7F7B572CACA6}" destId="{6AA75919-57A9-4E4F-A8F0-59BA5AAFFFC3}" srcOrd="0" destOrd="0" parTransId="{32C08ED1-6DCE-46D9-B320-17B1D2F5FED1}" sibTransId="{1A7266FD-CC66-45A5-B1E2-4F2F5FEA02CF}"/>
    <dgm:cxn modelId="{A0CD5F1B-0B74-463D-A737-91F9BF6CA289}" srcId="{59E3E46B-BEE7-4B4A-9801-001242B91625}" destId="{50C07EB8-0658-493B-B26F-48DB527E0DEB}" srcOrd="0" destOrd="0" parTransId="{D20D2240-06D3-4832-8423-93F9DCB565C4}" sibTransId="{32FA5401-C349-4B6D-B1EC-FF872027A432}"/>
    <dgm:cxn modelId="{2780EE2F-2C10-4E95-A2E0-9EB23DA61C2A}" type="presOf" srcId="{70DAC810-9859-445C-BFEF-C5AE4DB2A564}" destId="{2C585892-B1F6-446C-81D8-934350FECFB6}" srcOrd="0" destOrd="0" presId="urn:microsoft.com/office/officeart/2008/layout/SquareAccentList"/>
    <dgm:cxn modelId="{0924CCB0-150A-44CC-B174-D8F729BF80AD}" srcId="{C8E897CD-5B05-4E84-B5CF-7F7B572CACA6}" destId="{2BEC5780-3707-4283-A5A6-CD4DEF82DF46}" srcOrd="1" destOrd="0" parTransId="{A007F737-10CC-4725-9B08-A6E7CE5A7158}" sibTransId="{40B027A7-65AA-4902-B2EF-DDED7B0D6726}"/>
    <dgm:cxn modelId="{3D79F69E-DBC6-48C2-B127-5D589DF7EDA5}" type="presOf" srcId="{6AA75919-57A9-4E4F-A8F0-59BA5AAFFFC3}" destId="{F85EADF3-6B3B-42F4-AA3B-A64AEF30B54D}" srcOrd="0" destOrd="0" presId="urn:microsoft.com/office/officeart/2008/layout/SquareAccentList"/>
    <dgm:cxn modelId="{5CDBD496-801A-45FB-B8A7-C4580803350F}" srcId="{C8E897CD-5B05-4E84-B5CF-7F7B572CACA6}" destId="{150AF16B-D450-4C1F-BC7E-F41E05674BCB}" srcOrd="2" destOrd="0" parTransId="{05A51102-F747-4071-A127-B4691C1F1A55}" sibTransId="{A3C4AF6C-67F7-4D02-855D-F4A78F26582B}"/>
    <dgm:cxn modelId="{6AC0E34C-0C93-4EF7-8F45-F46C9F852373}" srcId="{59E3E46B-BEE7-4B4A-9801-001242B91625}" destId="{451B608B-CD47-4DD3-A334-FE7CA8033623}" srcOrd="2" destOrd="0" parTransId="{D8775503-0731-43E4-849B-1FCE7D45F7D6}" sibTransId="{1A95C905-783B-46BB-A720-DC57F9B4B750}"/>
    <dgm:cxn modelId="{F206262A-D148-4C4A-87B3-615CD059EA1F}" srcId="{59E3E46B-BEE7-4B4A-9801-001242B91625}" destId="{70DAC810-9859-445C-BFEF-C5AE4DB2A564}" srcOrd="1" destOrd="0" parTransId="{3F0858A8-5ECC-40AF-9B4C-AEC5FD981D97}" sibTransId="{96A9CEC3-7329-4D5A-A409-55BBC6258B46}"/>
    <dgm:cxn modelId="{46F96AFC-D66E-46B0-B64C-8C06F24CED0C}" type="presOf" srcId="{50C07EB8-0658-493B-B26F-48DB527E0DEB}" destId="{E2257FF2-3CCF-4D71-A5EB-6664C25AA946}" srcOrd="0" destOrd="0" presId="urn:microsoft.com/office/officeart/2008/layout/SquareAccentList"/>
    <dgm:cxn modelId="{FADCA96B-A8BF-4FD2-8497-3D1E923C1BCD}" type="presOf" srcId="{C8E897CD-5B05-4E84-B5CF-7F7B572CACA6}" destId="{68E64DDE-9FF4-4CE6-8192-BEC82C370CAC}" srcOrd="0" destOrd="0" presId="urn:microsoft.com/office/officeart/2008/layout/SquareAccentList"/>
    <dgm:cxn modelId="{1D468A51-04B5-4D08-A13F-3A29B164C04B}" type="presParOf" srcId="{A8178B26-6392-4CEF-9B84-02BD9C3768CC}" destId="{4058FBB5-75EF-4AB6-90AE-A87FC1B64660}" srcOrd="0" destOrd="0" presId="urn:microsoft.com/office/officeart/2008/layout/SquareAccentList"/>
    <dgm:cxn modelId="{95481E9B-BF14-4566-9298-C12650F58CB3}" type="presParOf" srcId="{4058FBB5-75EF-4AB6-90AE-A87FC1B64660}" destId="{AA7F97EF-3165-496B-9B5F-718F91712AA7}" srcOrd="0" destOrd="0" presId="urn:microsoft.com/office/officeart/2008/layout/SquareAccentList"/>
    <dgm:cxn modelId="{A2EAFBE6-C201-4618-863C-6E9B5B6C02D1}" type="presParOf" srcId="{AA7F97EF-3165-496B-9B5F-718F91712AA7}" destId="{9834FFB4-33D6-476A-841B-C91598A443C2}" srcOrd="0" destOrd="0" presId="urn:microsoft.com/office/officeart/2008/layout/SquareAccentList"/>
    <dgm:cxn modelId="{89E57258-0EC8-4522-B78F-FBA3E065D997}" type="presParOf" srcId="{AA7F97EF-3165-496B-9B5F-718F91712AA7}" destId="{81428C9E-3E57-473F-8917-794CD890819B}" srcOrd="1" destOrd="0" presId="urn:microsoft.com/office/officeart/2008/layout/SquareAccentList"/>
    <dgm:cxn modelId="{EC14B986-5DE5-42E3-BB66-8E217AE78A6D}" type="presParOf" srcId="{AA7F97EF-3165-496B-9B5F-718F91712AA7}" destId="{BACFAD49-B206-47E8-AB97-C6F59E6B84E0}" srcOrd="2" destOrd="0" presId="urn:microsoft.com/office/officeart/2008/layout/SquareAccentList"/>
    <dgm:cxn modelId="{6A816056-0E47-4E1B-92F9-6E98A5777DA4}" type="presParOf" srcId="{4058FBB5-75EF-4AB6-90AE-A87FC1B64660}" destId="{5D33AF22-4739-48CB-BD21-FE5A34AB8764}" srcOrd="1" destOrd="0" presId="urn:microsoft.com/office/officeart/2008/layout/SquareAccentList"/>
    <dgm:cxn modelId="{320A97D9-20AD-46B4-B96D-CBD2C94527B2}" type="presParOf" srcId="{5D33AF22-4739-48CB-BD21-FE5A34AB8764}" destId="{BD2EC509-5BA7-456F-AC66-3D746C51BE7A}" srcOrd="0" destOrd="0" presId="urn:microsoft.com/office/officeart/2008/layout/SquareAccentList"/>
    <dgm:cxn modelId="{703CF6DF-361C-46EF-9A1D-82C7821DFC84}" type="presParOf" srcId="{BD2EC509-5BA7-456F-AC66-3D746C51BE7A}" destId="{A7AD6F7B-B5D0-4A9F-B6AB-0DB88F98DFE1}" srcOrd="0" destOrd="0" presId="urn:microsoft.com/office/officeart/2008/layout/SquareAccentList"/>
    <dgm:cxn modelId="{483857DA-360A-475A-BC9F-4B63CEB833A1}" type="presParOf" srcId="{BD2EC509-5BA7-456F-AC66-3D746C51BE7A}" destId="{E2257FF2-3CCF-4D71-A5EB-6664C25AA946}" srcOrd="1" destOrd="0" presId="urn:microsoft.com/office/officeart/2008/layout/SquareAccentList"/>
    <dgm:cxn modelId="{D7C5C4A0-C040-4B6C-9E6E-4F6C6DBCA413}" type="presParOf" srcId="{5D33AF22-4739-48CB-BD21-FE5A34AB8764}" destId="{20FB9C89-341D-4131-ADAA-E360FB3B7B91}" srcOrd="1" destOrd="0" presId="urn:microsoft.com/office/officeart/2008/layout/SquareAccentList"/>
    <dgm:cxn modelId="{4B964E57-2F51-4281-9B23-B23BFA6A6A3F}" type="presParOf" srcId="{20FB9C89-341D-4131-ADAA-E360FB3B7B91}" destId="{EFCB968F-1A70-4AD7-B4B3-7C6B2D01BE45}" srcOrd="0" destOrd="0" presId="urn:microsoft.com/office/officeart/2008/layout/SquareAccentList"/>
    <dgm:cxn modelId="{75E50B7D-B4BD-4253-95FC-DA7EAB18A218}" type="presParOf" srcId="{20FB9C89-341D-4131-ADAA-E360FB3B7B91}" destId="{2C585892-B1F6-446C-81D8-934350FECFB6}" srcOrd="1" destOrd="0" presId="urn:microsoft.com/office/officeart/2008/layout/SquareAccentList"/>
    <dgm:cxn modelId="{FC4B6DD8-C11F-4323-9E8E-4F667C8DD238}" type="presParOf" srcId="{5D33AF22-4739-48CB-BD21-FE5A34AB8764}" destId="{8B32152D-DDB2-4EC7-BE96-54A7F8DE074E}" srcOrd="2" destOrd="0" presId="urn:microsoft.com/office/officeart/2008/layout/SquareAccentList"/>
    <dgm:cxn modelId="{FB6CBECD-1236-4C24-B3F3-339AF2966EC6}" type="presParOf" srcId="{8B32152D-DDB2-4EC7-BE96-54A7F8DE074E}" destId="{6B880F1B-1F13-4109-87A1-18ACF14EBB22}" srcOrd="0" destOrd="0" presId="urn:microsoft.com/office/officeart/2008/layout/SquareAccentList"/>
    <dgm:cxn modelId="{72D3A2B8-9F54-43BF-9EB8-96A728B662DD}" type="presParOf" srcId="{8B32152D-DDB2-4EC7-BE96-54A7F8DE074E}" destId="{47315861-8C23-4E6A-AC0F-EA6E1E81C813}" srcOrd="1" destOrd="0" presId="urn:microsoft.com/office/officeart/2008/layout/SquareAccentList"/>
    <dgm:cxn modelId="{462E295C-2CC1-4024-AD26-70F0FD7DEC6A}" type="presParOf" srcId="{A8178B26-6392-4CEF-9B84-02BD9C3768CC}" destId="{80BA066E-2D6D-4275-9D26-AD165CB0588E}" srcOrd="1" destOrd="0" presId="urn:microsoft.com/office/officeart/2008/layout/SquareAccentList"/>
    <dgm:cxn modelId="{F9A1697F-5A78-4311-84AA-F300547822F2}" type="presParOf" srcId="{80BA066E-2D6D-4275-9D26-AD165CB0588E}" destId="{55C3C9DF-655E-43BD-BBB6-A6F63F856BBF}" srcOrd="0" destOrd="0" presId="urn:microsoft.com/office/officeart/2008/layout/SquareAccentList"/>
    <dgm:cxn modelId="{034F33AA-FF5E-498C-8630-744615324D3F}" type="presParOf" srcId="{55C3C9DF-655E-43BD-BBB6-A6F63F856BBF}" destId="{58296910-68C9-425B-8F69-AFD79BBDDEBE}" srcOrd="0" destOrd="0" presId="urn:microsoft.com/office/officeart/2008/layout/SquareAccentList"/>
    <dgm:cxn modelId="{E0218A94-43ED-43BA-9A50-E0D15B7D9912}" type="presParOf" srcId="{55C3C9DF-655E-43BD-BBB6-A6F63F856BBF}" destId="{6FE4ADDD-5A9C-4C8F-9491-57C16E3A996E}" srcOrd="1" destOrd="0" presId="urn:microsoft.com/office/officeart/2008/layout/SquareAccentList"/>
    <dgm:cxn modelId="{D576246C-814C-4ED4-9D4B-B422EA8A47B4}" type="presParOf" srcId="{55C3C9DF-655E-43BD-BBB6-A6F63F856BBF}" destId="{68E64DDE-9FF4-4CE6-8192-BEC82C370CAC}" srcOrd="2" destOrd="0" presId="urn:microsoft.com/office/officeart/2008/layout/SquareAccentList"/>
    <dgm:cxn modelId="{9FDC2317-D815-4C14-A40B-9F38988056BB}" type="presParOf" srcId="{80BA066E-2D6D-4275-9D26-AD165CB0588E}" destId="{1A67A748-0C67-4852-BE75-5CC74362FB7B}" srcOrd="1" destOrd="0" presId="urn:microsoft.com/office/officeart/2008/layout/SquareAccentList"/>
    <dgm:cxn modelId="{4EC2C53F-3234-41D7-B22B-8F80FC22FAD6}" type="presParOf" srcId="{1A67A748-0C67-4852-BE75-5CC74362FB7B}" destId="{E7AF3CD6-3D06-4B59-91B8-1E65BD280465}" srcOrd="0" destOrd="0" presId="urn:microsoft.com/office/officeart/2008/layout/SquareAccentList"/>
    <dgm:cxn modelId="{2DE27EB3-FE73-49AB-B0CF-9A336E4513CC}" type="presParOf" srcId="{E7AF3CD6-3D06-4B59-91B8-1E65BD280465}" destId="{9F767B74-A61F-4A2F-A10B-55DA6CDC9A5D}" srcOrd="0" destOrd="0" presId="urn:microsoft.com/office/officeart/2008/layout/SquareAccentList"/>
    <dgm:cxn modelId="{BB0A1B06-DA2A-4E98-9FE3-A60C2219AE05}" type="presParOf" srcId="{E7AF3CD6-3D06-4B59-91B8-1E65BD280465}" destId="{F85EADF3-6B3B-42F4-AA3B-A64AEF30B54D}" srcOrd="1" destOrd="0" presId="urn:microsoft.com/office/officeart/2008/layout/SquareAccentList"/>
    <dgm:cxn modelId="{6582D8B9-0488-4122-9FA7-F0723F58D57C}" type="presParOf" srcId="{1A67A748-0C67-4852-BE75-5CC74362FB7B}" destId="{456C7E83-92EB-496C-88B2-7F647B7C0DDD}" srcOrd="1" destOrd="0" presId="urn:microsoft.com/office/officeart/2008/layout/SquareAccentList"/>
    <dgm:cxn modelId="{C4EFC185-39BF-41C3-A797-C1DC08C3A68B}" type="presParOf" srcId="{456C7E83-92EB-496C-88B2-7F647B7C0DDD}" destId="{B9B99100-5048-4C78-BED3-CF7AC88C2878}" srcOrd="0" destOrd="0" presId="urn:microsoft.com/office/officeart/2008/layout/SquareAccentList"/>
    <dgm:cxn modelId="{BDFACFEC-251C-4721-9E37-E6AB4719B956}" type="presParOf" srcId="{456C7E83-92EB-496C-88B2-7F647B7C0DDD}" destId="{162CC775-2FB9-482E-B4E9-6D491E68B166}" srcOrd="1" destOrd="0" presId="urn:microsoft.com/office/officeart/2008/layout/SquareAccentList"/>
    <dgm:cxn modelId="{C19A3FD0-84F2-4695-A3E9-8EBA15A19C36}" type="presParOf" srcId="{1A67A748-0C67-4852-BE75-5CC74362FB7B}" destId="{D3AD95B3-43BB-4825-AE1E-1E7CD163D7B5}" srcOrd="2" destOrd="0" presId="urn:microsoft.com/office/officeart/2008/layout/SquareAccentList"/>
    <dgm:cxn modelId="{916D9563-400C-4B98-93EA-DC9A5FC2ABDC}" type="presParOf" srcId="{D3AD95B3-43BB-4825-AE1E-1E7CD163D7B5}" destId="{D7E709EE-291E-425D-A91A-3F36ABD4416F}" srcOrd="0" destOrd="0" presId="urn:microsoft.com/office/officeart/2008/layout/SquareAccentList"/>
    <dgm:cxn modelId="{FC46BB2A-8C0F-4E99-956D-5BAAC2F0822E}" type="presParOf" srcId="{D3AD95B3-43BB-4825-AE1E-1E7CD163D7B5}" destId="{AC95C0E4-2F13-4248-957C-F5A6B6579E71}" srcOrd="1" destOrd="0" presId="urn:microsoft.com/office/officeart/2008/layout/SquareAccentList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D465D5-0D3A-4336-AAE1-DA5CE9495D83}">
      <dsp:nvSpPr>
        <dsp:cNvPr id="0" name=""/>
        <dsp:cNvSpPr/>
      </dsp:nvSpPr>
      <dsp:spPr>
        <a:xfrm>
          <a:off x="6125793" y="2371736"/>
          <a:ext cx="91440" cy="41269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6625"/>
              </a:lnTo>
              <a:lnTo>
                <a:pt x="45783" y="266625"/>
              </a:lnTo>
              <a:lnTo>
                <a:pt x="45783" y="41269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DDA2CA-9F5D-4BC0-9A77-2D3B75E74C1A}">
      <dsp:nvSpPr>
        <dsp:cNvPr id="0" name=""/>
        <dsp:cNvSpPr/>
      </dsp:nvSpPr>
      <dsp:spPr>
        <a:xfrm>
          <a:off x="3805363" y="1109489"/>
          <a:ext cx="2366150" cy="5285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2472"/>
              </a:lnTo>
              <a:lnTo>
                <a:pt x="2366150" y="382472"/>
              </a:lnTo>
              <a:lnTo>
                <a:pt x="2366150" y="52854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1E0B735-4C94-4F61-8B01-B9A9B6F55932}">
      <dsp:nvSpPr>
        <dsp:cNvPr id="0" name=""/>
        <dsp:cNvSpPr/>
      </dsp:nvSpPr>
      <dsp:spPr>
        <a:xfrm>
          <a:off x="1564984" y="2503123"/>
          <a:ext cx="227574" cy="31548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9412"/>
              </a:lnTo>
              <a:lnTo>
                <a:pt x="227574" y="169412"/>
              </a:lnTo>
              <a:lnTo>
                <a:pt x="227574" y="31548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5ACAB2-0897-412B-85BA-06653B2C708D}">
      <dsp:nvSpPr>
        <dsp:cNvPr id="0" name=""/>
        <dsp:cNvSpPr/>
      </dsp:nvSpPr>
      <dsp:spPr>
        <a:xfrm>
          <a:off x="1564984" y="1109489"/>
          <a:ext cx="2240378" cy="505026"/>
        </a:xfrm>
        <a:custGeom>
          <a:avLst/>
          <a:gdLst/>
          <a:ahLst/>
          <a:cxnLst/>
          <a:rect l="0" t="0" r="0" b="0"/>
          <a:pathLst>
            <a:path>
              <a:moveTo>
                <a:pt x="2240378" y="0"/>
              </a:moveTo>
              <a:lnTo>
                <a:pt x="2240378" y="358952"/>
              </a:lnTo>
              <a:lnTo>
                <a:pt x="0" y="358952"/>
              </a:lnTo>
              <a:lnTo>
                <a:pt x="0" y="50502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282B659-DDB3-48DE-9604-084D46EFAFEA}">
      <dsp:nvSpPr>
        <dsp:cNvPr id="0" name=""/>
        <dsp:cNvSpPr/>
      </dsp:nvSpPr>
      <dsp:spPr>
        <a:xfrm>
          <a:off x="1358147" y="108219"/>
          <a:ext cx="4894431" cy="100127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3C95222-669C-4598-9C93-9BFA52876AF4}">
      <dsp:nvSpPr>
        <dsp:cNvPr id="0" name=""/>
        <dsp:cNvSpPr/>
      </dsp:nvSpPr>
      <dsp:spPr>
        <a:xfrm>
          <a:off x="1533347" y="274659"/>
          <a:ext cx="4894431" cy="100127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solidFill>
                <a:srgbClr val="274A1E"/>
              </a:solidFill>
              <a:latin typeface="Arial" panose="020B0604020202020204" pitchFamily="34" charset="0"/>
              <a:cs typeface="Arial" panose="020B0604020202020204" pitchFamily="34" charset="0"/>
            </a:rPr>
            <a:t>Правовой аспект</a:t>
          </a:r>
          <a:endParaRPr lang="ru-RU" sz="2800" b="1" kern="1200" dirty="0">
            <a:solidFill>
              <a:srgbClr val="274A1E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562673" y="303985"/>
        <a:ext cx="4835779" cy="942618"/>
      </dsp:txXfrm>
    </dsp:sp>
    <dsp:sp modelId="{04AB15D3-8FDD-44C9-B1C9-91A92824E394}">
      <dsp:nvSpPr>
        <dsp:cNvPr id="0" name=""/>
        <dsp:cNvSpPr/>
      </dsp:nvSpPr>
      <dsp:spPr>
        <a:xfrm>
          <a:off x="-175200" y="1614515"/>
          <a:ext cx="3480369" cy="88860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FE7E1D-5C1B-42AB-909D-DF474E7FFF3B}">
      <dsp:nvSpPr>
        <dsp:cNvPr id="0" name=""/>
        <dsp:cNvSpPr/>
      </dsp:nvSpPr>
      <dsp:spPr>
        <a:xfrm>
          <a:off x="0" y="1780956"/>
          <a:ext cx="3480369" cy="88860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Делегирование государством функций и полномочий</a:t>
          </a:r>
          <a:endParaRPr lang="ru-RU" sz="2000" kern="1200" dirty="0"/>
        </a:p>
      </dsp:txBody>
      <dsp:txXfrm>
        <a:off x="26026" y="1806982"/>
        <a:ext cx="3428317" cy="836555"/>
      </dsp:txXfrm>
    </dsp:sp>
    <dsp:sp modelId="{1F04C5C6-B57E-4395-B448-C3A474619E12}">
      <dsp:nvSpPr>
        <dsp:cNvPr id="0" name=""/>
        <dsp:cNvSpPr/>
      </dsp:nvSpPr>
      <dsp:spPr>
        <a:xfrm>
          <a:off x="-175135" y="2818609"/>
          <a:ext cx="3935387" cy="8463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C7FCDDA-A5A9-4569-A4BD-3DB76CC57BB9}">
      <dsp:nvSpPr>
        <dsp:cNvPr id="0" name=""/>
        <dsp:cNvSpPr/>
      </dsp:nvSpPr>
      <dsp:spPr>
        <a:xfrm>
          <a:off x="65" y="2985049"/>
          <a:ext cx="3935387" cy="84636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Возможен отказ от делегирования </a:t>
          </a: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Вперед, в светлое прошлое</a:t>
          </a:r>
          <a:endParaRPr lang="ru-RU" sz="1900" kern="1200" dirty="0"/>
        </a:p>
      </dsp:txBody>
      <dsp:txXfrm>
        <a:off x="24854" y="3009838"/>
        <a:ext cx="3885809" cy="796786"/>
      </dsp:txXfrm>
    </dsp:sp>
    <dsp:sp modelId="{75AFDE1E-FAB5-41F0-8BA7-128B15FBE176}">
      <dsp:nvSpPr>
        <dsp:cNvPr id="0" name=""/>
        <dsp:cNvSpPr/>
      </dsp:nvSpPr>
      <dsp:spPr>
        <a:xfrm>
          <a:off x="4534672" y="1638035"/>
          <a:ext cx="3273682" cy="73370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A25500F-EA70-4ECF-98DF-917396362344}">
      <dsp:nvSpPr>
        <dsp:cNvPr id="0" name=""/>
        <dsp:cNvSpPr/>
      </dsp:nvSpPr>
      <dsp:spPr>
        <a:xfrm>
          <a:off x="4709872" y="1804476"/>
          <a:ext cx="3273682" cy="73370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Отказ государства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от излишних функций</a:t>
          </a:r>
          <a:endParaRPr lang="ru-RU" sz="2000" kern="1200" dirty="0"/>
        </a:p>
      </dsp:txBody>
      <dsp:txXfrm>
        <a:off x="4731361" y="1825965"/>
        <a:ext cx="3230704" cy="690723"/>
      </dsp:txXfrm>
    </dsp:sp>
    <dsp:sp modelId="{BE7A8EE7-E108-4164-B1E0-89CC8C957883}">
      <dsp:nvSpPr>
        <dsp:cNvPr id="0" name=""/>
        <dsp:cNvSpPr/>
      </dsp:nvSpPr>
      <dsp:spPr>
        <a:xfrm>
          <a:off x="4288754" y="2784435"/>
          <a:ext cx="3765644" cy="74597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7A3395B-690A-4060-BDB9-2A47F6AE41AD}">
      <dsp:nvSpPr>
        <dsp:cNvPr id="0" name=""/>
        <dsp:cNvSpPr/>
      </dsp:nvSpPr>
      <dsp:spPr>
        <a:xfrm>
          <a:off x="4463955" y="2950876"/>
          <a:ext cx="3765644" cy="74597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Вперед, в светлое будущее</a:t>
          </a:r>
          <a:endParaRPr lang="ru-RU" sz="1900" kern="1200" dirty="0"/>
        </a:p>
      </dsp:txBody>
      <dsp:txXfrm>
        <a:off x="4485804" y="2972725"/>
        <a:ext cx="3721946" cy="70227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D465D5-0D3A-4336-AAE1-DA5CE9495D83}">
      <dsp:nvSpPr>
        <dsp:cNvPr id="0" name=""/>
        <dsp:cNvSpPr/>
      </dsp:nvSpPr>
      <dsp:spPr>
        <a:xfrm>
          <a:off x="6114126" y="2723740"/>
          <a:ext cx="175590" cy="511640"/>
        </a:xfrm>
        <a:custGeom>
          <a:avLst/>
          <a:gdLst/>
          <a:ahLst/>
          <a:cxnLst/>
          <a:rect l="0" t="0" r="0" b="0"/>
          <a:pathLst>
            <a:path>
              <a:moveTo>
                <a:pt x="175590" y="0"/>
              </a:moveTo>
              <a:lnTo>
                <a:pt x="175590" y="351216"/>
              </a:lnTo>
              <a:lnTo>
                <a:pt x="0" y="351216"/>
              </a:lnTo>
              <a:lnTo>
                <a:pt x="0" y="51164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DDA2CA-9F5D-4BC0-9A77-2D3B75E74C1A}">
      <dsp:nvSpPr>
        <dsp:cNvPr id="0" name=""/>
        <dsp:cNvSpPr/>
      </dsp:nvSpPr>
      <dsp:spPr>
        <a:xfrm>
          <a:off x="3939525" y="1076285"/>
          <a:ext cx="2350191" cy="5202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9786"/>
              </a:lnTo>
              <a:lnTo>
                <a:pt x="2350191" y="359786"/>
              </a:lnTo>
              <a:lnTo>
                <a:pt x="2350191" y="52020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5ACAB2-0897-412B-85BA-06653B2C708D}">
      <dsp:nvSpPr>
        <dsp:cNvPr id="0" name=""/>
        <dsp:cNvSpPr/>
      </dsp:nvSpPr>
      <dsp:spPr>
        <a:xfrm>
          <a:off x="1588310" y="1076285"/>
          <a:ext cx="2351215" cy="536506"/>
        </a:xfrm>
        <a:custGeom>
          <a:avLst/>
          <a:gdLst/>
          <a:ahLst/>
          <a:cxnLst/>
          <a:rect l="0" t="0" r="0" b="0"/>
          <a:pathLst>
            <a:path>
              <a:moveTo>
                <a:pt x="2351215" y="0"/>
              </a:moveTo>
              <a:lnTo>
                <a:pt x="2351215" y="376082"/>
              </a:lnTo>
              <a:lnTo>
                <a:pt x="0" y="376082"/>
              </a:lnTo>
              <a:lnTo>
                <a:pt x="0" y="53650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282B659-DDB3-48DE-9604-084D46EFAFEA}">
      <dsp:nvSpPr>
        <dsp:cNvPr id="0" name=""/>
        <dsp:cNvSpPr/>
      </dsp:nvSpPr>
      <dsp:spPr>
        <a:xfrm>
          <a:off x="1251899" y="-23348"/>
          <a:ext cx="5375251" cy="109963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3C95222-669C-4598-9C93-9BFA52876AF4}">
      <dsp:nvSpPr>
        <dsp:cNvPr id="0" name=""/>
        <dsp:cNvSpPr/>
      </dsp:nvSpPr>
      <dsp:spPr>
        <a:xfrm>
          <a:off x="1444311" y="159442"/>
          <a:ext cx="5375251" cy="10996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solidFill>
                <a:srgbClr val="274A1E"/>
              </a:solidFill>
              <a:latin typeface="Arial" panose="020B0604020202020204" pitchFamily="34" charset="0"/>
              <a:cs typeface="Arial" panose="020B0604020202020204" pitchFamily="34" charset="0"/>
            </a:rPr>
            <a:t>Экономический аспект</a:t>
          </a:r>
          <a:endParaRPr lang="ru-RU" sz="2800" b="1" kern="1200" dirty="0">
            <a:solidFill>
              <a:srgbClr val="274A1E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476518" y="191649"/>
        <a:ext cx="5310837" cy="1035219"/>
      </dsp:txXfrm>
    </dsp:sp>
    <dsp:sp modelId="{04AB15D3-8FDD-44C9-B1C9-91A92824E394}">
      <dsp:nvSpPr>
        <dsp:cNvPr id="0" name=""/>
        <dsp:cNvSpPr/>
      </dsp:nvSpPr>
      <dsp:spPr>
        <a:xfrm>
          <a:off x="-192411" y="1612791"/>
          <a:ext cx="3561445" cy="100690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FE7E1D-5C1B-42AB-909D-DF474E7FFF3B}">
      <dsp:nvSpPr>
        <dsp:cNvPr id="0" name=""/>
        <dsp:cNvSpPr/>
      </dsp:nvSpPr>
      <dsp:spPr>
        <a:xfrm>
          <a:off x="0" y="1795582"/>
          <a:ext cx="3561445" cy="100690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Дополнительное бремя для участников рынка?</a:t>
          </a:r>
          <a:endParaRPr lang="ru-RU" sz="2200" kern="1200" dirty="0"/>
        </a:p>
      </dsp:txBody>
      <dsp:txXfrm>
        <a:off x="29491" y="1825073"/>
        <a:ext cx="3502463" cy="947919"/>
      </dsp:txXfrm>
    </dsp:sp>
    <dsp:sp modelId="{75AFDE1E-FAB5-41F0-8BA7-128B15FBE176}">
      <dsp:nvSpPr>
        <dsp:cNvPr id="0" name=""/>
        <dsp:cNvSpPr/>
      </dsp:nvSpPr>
      <dsp:spPr>
        <a:xfrm>
          <a:off x="4297449" y="1596494"/>
          <a:ext cx="3984535" cy="112724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A25500F-EA70-4ECF-98DF-917396362344}">
      <dsp:nvSpPr>
        <dsp:cNvPr id="0" name=""/>
        <dsp:cNvSpPr/>
      </dsp:nvSpPr>
      <dsp:spPr>
        <a:xfrm>
          <a:off x="4489861" y="1779286"/>
          <a:ext cx="3984535" cy="112724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Освобождение бизнеса от излишнего вмешательства государства</a:t>
          </a:r>
          <a:endParaRPr lang="ru-RU" sz="2200" kern="1200" dirty="0"/>
        </a:p>
      </dsp:txBody>
      <dsp:txXfrm>
        <a:off x="4522877" y="1812302"/>
        <a:ext cx="3918503" cy="1061213"/>
      </dsp:txXfrm>
    </dsp:sp>
    <dsp:sp modelId="{BE7A8EE7-E108-4164-B1E0-89CC8C957883}">
      <dsp:nvSpPr>
        <dsp:cNvPr id="0" name=""/>
        <dsp:cNvSpPr/>
      </dsp:nvSpPr>
      <dsp:spPr>
        <a:xfrm>
          <a:off x="4328252" y="3235380"/>
          <a:ext cx="3571748" cy="90935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7A3395B-690A-4060-BDB9-2A47F6AE41AD}">
      <dsp:nvSpPr>
        <dsp:cNvPr id="0" name=""/>
        <dsp:cNvSpPr/>
      </dsp:nvSpPr>
      <dsp:spPr>
        <a:xfrm>
          <a:off x="4520664" y="3418171"/>
          <a:ext cx="3571748" cy="9093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Благо для гос. бюджета и налогоплательщиков</a:t>
          </a:r>
          <a:endParaRPr lang="ru-RU" sz="2200" kern="1200" dirty="0"/>
        </a:p>
      </dsp:txBody>
      <dsp:txXfrm>
        <a:off x="4547298" y="3444805"/>
        <a:ext cx="3518480" cy="85608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34FFB4-33D6-476A-841B-C91598A443C2}">
      <dsp:nvSpPr>
        <dsp:cNvPr id="0" name=""/>
        <dsp:cNvSpPr/>
      </dsp:nvSpPr>
      <dsp:spPr>
        <a:xfrm>
          <a:off x="49473" y="140542"/>
          <a:ext cx="4014265" cy="47226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428C9E-3E57-473F-8917-794CD890819B}">
      <dsp:nvSpPr>
        <dsp:cNvPr id="0" name=""/>
        <dsp:cNvSpPr/>
      </dsp:nvSpPr>
      <dsp:spPr>
        <a:xfrm>
          <a:off x="121471" y="284560"/>
          <a:ext cx="294902" cy="29490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ACFAD49-B206-47E8-AB97-C6F59E6B84E0}">
      <dsp:nvSpPr>
        <dsp:cNvPr id="0" name=""/>
        <dsp:cNvSpPr/>
      </dsp:nvSpPr>
      <dsp:spPr>
        <a:xfrm>
          <a:off x="177" y="0"/>
          <a:ext cx="4014265" cy="8483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>
              <a:solidFill>
                <a:schemeClr val="accent6">
                  <a:lumMod val="20000"/>
                  <a:lumOff val="80000"/>
                </a:schemeClr>
              </a:solidFill>
            </a:rPr>
            <a:t>Качественные</a:t>
          </a:r>
          <a:r>
            <a:rPr lang="ru-RU" sz="4200" kern="1200" dirty="0" smtClean="0"/>
            <a:t> </a:t>
          </a:r>
          <a:endParaRPr lang="ru-RU" sz="4200" kern="1200" dirty="0"/>
        </a:p>
      </dsp:txBody>
      <dsp:txXfrm>
        <a:off x="177" y="0"/>
        <a:ext cx="4014265" cy="848389"/>
      </dsp:txXfrm>
    </dsp:sp>
    <dsp:sp modelId="{A7AD6F7B-B5D0-4A9F-B6AB-0DB88F98DFE1}">
      <dsp:nvSpPr>
        <dsp:cNvPr id="0" name=""/>
        <dsp:cNvSpPr/>
      </dsp:nvSpPr>
      <dsp:spPr>
        <a:xfrm>
          <a:off x="186613" y="1076645"/>
          <a:ext cx="294895" cy="29489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2257FF2-3CCF-4D71-A5EB-6664C25AA946}">
      <dsp:nvSpPr>
        <dsp:cNvPr id="0" name=""/>
        <dsp:cNvSpPr/>
      </dsp:nvSpPr>
      <dsp:spPr>
        <a:xfrm>
          <a:off x="492666" y="588841"/>
          <a:ext cx="3733266" cy="12798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Наличие проф. стандартов</a:t>
          </a:r>
          <a:endParaRPr lang="ru-RU" sz="1600" kern="1200" dirty="0"/>
        </a:p>
      </dsp:txBody>
      <dsp:txXfrm>
        <a:off x="492666" y="588841"/>
        <a:ext cx="3733266" cy="1279893"/>
      </dsp:txXfrm>
    </dsp:sp>
    <dsp:sp modelId="{EFCB968F-1A70-4AD7-B4B3-7C6B2D01BE45}">
      <dsp:nvSpPr>
        <dsp:cNvPr id="0" name=""/>
        <dsp:cNvSpPr/>
      </dsp:nvSpPr>
      <dsp:spPr>
        <a:xfrm>
          <a:off x="193478" y="1741116"/>
          <a:ext cx="294895" cy="29489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C585892-B1F6-446C-81D8-934350FECFB6}">
      <dsp:nvSpPr>
        <dsp:cNvPr id="0" name=""/>
        <dsp:cNvSpPr/>
      </dsp:nvSpPr>
      <dsp:spPr>
        <a:xfrm>
          <a:off x="481503" y="1580706"/>
          <a:ext cx="3733266" cy="6874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Коллективная  имущественная </a:t>
          </a:r>
          <a:r>
            <a:rPr lang="ru-RU" sz="1600" kern="1200" dirty="0" smtClean="0"/>
            <a:t>ответственность</a:t>
          </a:r>
          <a:endParaRPr lang="ru-RU" sz="1600" kern="1200" dirty="0"/>
        </a:p>
      </dsp:txBody>
      <dsp:txXfrm>
        <a:off x="481503" y="1580706"/>
        <a:ext cx="3733266" cy="687401"/>
      </dsp:txXfrm>
    </dsp:sp>
    <dsp:sp modelId="{6B880F1B-1F13-4109-87A1-18ACF14EBB22}">
      <dsp:nvSpPr>
        <dsp:cNvPr id="0" name=""/>
        <dsp:cNvSpPr/>
      </dsp:nvSpPr>
      <dsp:spPr>
        <a:xfrm>
          <a:off x="193478" y="1076647"/>
          <a:ext cx="294895" cy="29489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7315861-8C23-4E6A-AC0F-EA6E1E81C813}">
      <dsp:nvSpPr>
        <dsp:cNvPr id="0" name=""/>
        <dsp:cNvSpPr/>
      </dsp:nvSpPr>
      <dsp:spPr>
        <a:xfrm>
          <a:off x="4819596" y="932631"/>
          <a:ext cx="3410003" cy="6874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Требования к численности членов (см. слайд 5)</a:t>
          </a:r>
          <a:endParaRPr lang="ru-RU" sz="1600" kern="1200" dirty="0"/>
        </a:p>
      </dsp:txBody>
      <dsp:txXfrm>
        <a:off x="4819596" y="932631"/>
        <a:ext cx="3410003" cy="687401"/>
      </dsp:txXfrm>
    </dsp:sp>
    <dsp:sp modelId="{58296910-68C9-425B-8F69-AFD79BBDDEBE}">
      <dsp:nvSpPr>
        <dsp:cNvPr id="0" name=""/>
        <dsp:cNvSpPr/>
      </dsp:nvSpPr>
      <dsp:spPr>
        <a:xfrm>
          <a:off x="4153898" y="140542"/>
          <a:ext cx="4014265" cy="47226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FE4ADDD-5A9C-4C8F-9491-57C16E3A996E}">
      <dsp:nvSpPr>
        <dsp:cNvPr id="0" name=""/>
        <dsp:cNvSpPr/>
      </dsp:nvSpPr>
      <dsp:spPr>
        <a:xfrm>
          <a:off x="4297932" y="284560"/>
          <a:ext cx="294902" cy="29490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8E64DDE-9FF4-4CE6-8192-BEC82C370CAC}">
      <dsp:nvSpPr>
        <dsp:cNvPr id="0" name=""/>
        <dsp:cNvSpPr/>
      </dsp:nvSpPr>
      <dsp:spPr>
        <a:xfrm>
          <a:off x="4215156" y="0"/>
          <a:ext cx="4014265" cy="8483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>
              <a:solidFill>
                <a:schemeClr val="accent6">
                  <a:lumMod val="20000"/>
                  <a:lumOff val="80000"/>
                </a:schemeClr>
              </a:solidFill>
            </a:rPr>
            <a:t>Количественные</a:t>
          </a:r>
          <a:endParaRPr lang="ru-RU" sz="3200" kern="1200" dirty="0">
            <a:solidFill>
              <a:schemeClr val="accent6">
                <a:lumMod val="20000"/>
                <a:lumOff val="80000"/>
              </a:schemeClr>
            </a:solidFill>
          </a:endParaRPr>
        </a:p>
      </dsp:txBody>
      <dsp:txXfrm>
        <a:off x="4215156" y="0"/>
        <a:ext cx="4014265" cy="848389"/>
      </dsp:txXfrm>
    </dsp:sp>
    <dsp:sp modelId="{9F767B74-A61F-4A2F-A10B-55DA6CDC9A5D}">
      <dsp:nvSpPr>
        <dsp:cNvPr id="0" name=""/>
        <dsp:cNvSpPr/>
      </dsp:nvSpPr>
      <dsp:spPr>
        <a:xfrm>
          <a:off x="4363079" y="1076648"/>
          <a:ext cx="294895" cy="29489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85EADF3-6B3B-42F4-AA3B-A64AEF30B54D}">
      <dsp:nvSpPr>
        <dsp:cNvPr id="0" name=""/>
        <dsp:cNvSpPr/>
      </dsp:nvSpPr>
      <dsp:spPr>
        <a:xfrm>
          <a:off x="4496155" y="860626"/>
          <a:ext cx="3733266" cy="6874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 dirty="0"/>
        </a:p>
      </dsp:txBody>
      <dsp:txXfrm>
        <a:off x="4496155" y="860626"/>
        <a:ext cx="3733266" cy="687401"/>
      </dsp:txXfrm>
    </dsp:sp>
    <dsp:sp modelId="{B9B99100-5048-4C78-BED3-CF7AC88C2878}">
      <dsp:nvSpPr>
        <dsp:cNvPr id="0" name=""/>
        <dsp:cNvSpPr/>
      </dsp:nvSpPr>
      <dsp:spPr>
        <a:xfrm>
          <a:off x="193476" y="2372790"/>
          <a:ext cx="294895" cy="29489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62CC775-2FB9-482E-B4E9-6D491E68B166}">
      <dsp:nvSpPr>
        <dsp:cNvPr id="0" name=""/>
        <dsp:cNvSpPr/>
      </dsp:nvSpPr>
      <dsp:spPr>
        <a:xfrm>
          <a:off x="481512" y="2156769"/>
          <a:ext cx="3733266" cy="6874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Контроль качества работы своих </a:t>
          </a:r>
          <a:r>
            <a:rPr lang="ru-RU" sz="1600" kern="1200" dirty="0" smtClean="0"/>
            <a:t>членов</a:t>
          </a:r>
          <a:endParaRPr lang="ru-RU" sz="1600" kern="1200" dirty="0"/>
        </a:p>
      </dsp:txBody>
      <dsp:txXfrm>
        <a:off x="481512" y="2156769"/>
        <a:ext cx="3733266" cy="687401"/>
      </dsp:txXfrm>
    </dsp:sp>
    <dsp:sp modelId="{D7E709EE-291E-425D-A91A-3F36ABD4416F}">
      <dsp:nvSpPr>
        <dsp:cNvPr id="0" name=""/>
        <dsp:cNvSpPr/>
      </dsp:nvSpPr>
      <dsp:spPr>
        <a:xfrm>
          <a:off x="193476" y="3092871"/>
          <a:ext cx="294895" cy="29489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C95C0E4-2F13-4248-957C-F5A6B6579E71}">
      <dsp:nvSpPr>
        <dsp:cNvPr id="0" name=""/>
        <dsp:cNvSpPr/>
      </dsp:nvSpPr>
      <dsp:spPr>
        <a:xfrm>
          <a:off x="481512" y="2909529"/>
          <a:ext cx="3733266" cy="6874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Раскрытие информации о своей деятельности</a:t>
          </a:r>
          <a:endParaRPr lang="ru-RU" sz="1600" kern="1200" dirty="0"/>
        </a:p>
      </dsp:txBody>
      <dsp:txXfrm>
        <a:off x="481512" y="2909529"/>
        <a:ext cx="3733266" cy="68740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2547" cy="497841"/>
          </a:xfrm>
          <a:prstGeom prst="rect">
            <a:avLst/>
          </a:prstGeom>
        </p:spPr>
        <p:txBody>
          <a:bodyPr vert="horz" lIns="91870" tIns="45935" rIns="91870" bIns="45935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3852" y="0"/>
            <a:ext cx="2972547" cy="497841"/>
          </a:xfrm>
          <a:prstGeom prst="rect">
            <a:avLst/>
          </a:prstGeom>
        </p:spPr>
        <p:txBody>
          <a:bodyPr vert="horz" lIns="91870" tIns="45935" rIns="91870" bIns="45935" rtlCol="0"/>
          <a:lstStyle>
            <a:lvl1pPr algn="r">
              <a:defRPr sz="1200"/>
            </a:lvl1pPr>
          </a:lstStyle>
          <a:p>
            <a:fld id="{A1929243-1A6B-4088-B5E0-8EFE23A419AD}" type="datetimeFigureOut">
              <a:rPr lang="ru-RU" smtClean="0"/>
              <a:pPr/>
              <a:t>24.03.2016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7844"/>
            <a:ext cx="2972547" cy="497841"/>
          </a:xfrm>
          <a:prstGeom prst="rect">
            <a:avLst/>
          </a:prstGeom>
        </p:spPr>
        <p:txBody>
          <a:bodyPr vert="horz" lIns="91870" tIns="45935" rIns="91870" bIns="45935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3852" y="9447844"/>
            <a:ext cx="2972547" cy="497841"/>
          </a:xfrm>
          <a:prstGeom prst="rect">
            <a:avLst/>
          </a:prstGeom>
        </p:spPr>
        <p:txBody>
          <a:bodyPr vert="horz" lIns="91870" tIns="45935" rIns="91870" bIns="45935" rtlCol="0" anchor="b"/>
          <a:lstStyle>
            <a:lvl1pPr algn="r">
              <a:defRPr sz="1200"/>
            </a:lvl1pPr>
          </a:lstStyle>
          <a:p>
            <a:fld id="{FFDAA6AE-B928-40AC-9164-1A31036912AF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9485758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5"/>
          </a:xfrm>
          <a:prstGeom prst="rect">
            <a:avLst/>
          </a:prstGeom>
        </p:spPr>
        <p:txBody>
          <a:bodyPr vert="horz" lIns="91870" tIns="45935" rIns="91870" bIns="45935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4" y="0"/>
            <a:ext cx="2971800" cy="497365"/>
          </a:xfrm>
          <a:prstGeom prst="rect">
            <a:avLst/>
          </a:prstGeom>
        </p:spPr>
        <p:txBody>
          <a:bodyPr vert="horz" lIns="91870" tIns="45935" rIns="91870" bIns="45935" rtlCol="0"/>
          <a:lstStyle>
            <a:lvl1pPr algn="r">
              <a:defRPr sz="1200"/>
            </a:lvl1pPr>
          </a:lstStyle>
          <a:p>
            <a:fld id="{418B2515-1EDC-4910-B1B5-2773988B1566}" type="datetimeFigureOut">
              <a:rPr lang="ru-RU" smtClean="0"/>
              <a:pPr/>
              <a:t>24.03.2016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41388" y="746125"/>
            <a:ext cx="4975225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70" tIns="45935" rIns="91870" bIns="45935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1" y="4724957"/>
            <a:ext cx="5486400" cy="4476273"/>
          </a:xfrm>
          <a:prstGeom prst="rect">
            <a:avLst/>
          </a:prstGeom>
        </p:spPr>
        <p:txBody>
          <a:bodyPr vert="horz" lIns="91870" tIns="45935" rIns="91870" bIns="45935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7365"/>
          </a:xfrm>
          <a:prstGeom prst="rect">
            <a:avLst/>
          </a:prstGeom>
        </p:spPr>
        <p:txBody>
          <a:bodyPr vert="horz" lIns="91870" tIns="45935" rIns="91870" bIns="45935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4" y="9448185"/>
            <a:ext cx="2971800" cy="497365"/>
          </a:xfrm>
          <a:prstGeom prst="rect">
            <a:avLst/>
          </a:prstGeom>
        </p:spPr>
        <p:txBody>
          <a:bodyPr vert="horz" lIns="91870" tIns="45935" rIns="91870" bIns="45935" rtlCol="0" anchor="b"/>
          <a:lstStyle>
            <a:lvl1pPr algn="r">
              <a:defRPr sz="1200"/>
            </a:lvl1pPr>
          </a:lstStyle>
          <a:p>
            <a:fld id="{9F110DDC-A15F-4DAA-B1F7-9BD7547F19B3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495001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A5FFC80-D348-EC49-AE05-40225F26018F}" type="slidenum">
              <a:rPr lang="en-US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829574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A5FFC80-D348-EC49-AE05-40225F26018F}" type="slidenum">
              <a:rPr lang="en-US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8504163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A5FFC80-D348-EC49-AE05-40225F26018F}" type="slidenum">
              <a:rPr lang="en-US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8504163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A5FFC80-D348-EC49-AE05-40225F26018F}" type="slidenum">
              <a:rPr lang="en-US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8644894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A5FFC80-D348-EC49-AE05-40225F26018F}" type="slidenum">
              <a:rPr lang="en-US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8644894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A5FFC80-D348-EC49-AE05-40225F26018F}" type="slidenum">
              <a:rPr lang="en-US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8504163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A5FFC80-D348-EC49-AE05-40225F26018F}" type="slidenum">
              <a:rPr lang="en-US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8644894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FB784-00D7-43E7-949C-DFD261A4952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436162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FB784-00D7-43E7-949C-DFD261A4952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7863165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FB784-00D7-43E7-949C-DFD261A4952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1371249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Content Page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1023733"/>
            <a:ext cx="9144000" cy="768932"/>
          </a:xfrm>
          <a:prstGeom prst="rect">
            <a:avLst/>
          </a:prstGeom>
          <a:gradFill flip="none" rotWithShape="1">
            <a:gsLst>
              <a:gs pos="0">
                <a:srgbClr val="649B28"/>
              </a:gs>
              <a:gs pos="34000">
                <a:srgbClr val="75B52F"/>
              </a:gs>
            </a:gsLst>
            <a:lin ang="540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45440" y="1992239"/>
            <a:ext cx="8229600" cy="4327581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649B28"/>
              </a:buClr>
              <a:buFont typeface="Arial"/>
              <a:buChar char="•"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742950" indent="-285750">
              <a:buClr>
                <a:srgbClr val="649B28"/>
              </a:buClr>
              <a:buFont typeface="Arial"/>
              <a:buChar char="–"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1143000" indent="-228600">
              <a:buClr>
                <a:srgbClr val="649B28"/>
              </a:buClr>
              <a:buFont typeface="Arial"/>
              <a:buChar char="•"/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1600200" indent="-228600">
              <a:buClr>
                <a:srgbClr val="649B28"/>
              </a:buClr>
              <a:buFont typeface="Arial"/>
              <a:buChar char="–"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2057400" indent="-228600">
              <a:buClr>
                <a:srgbClr val="649B28"/>
              </a:buClr>
              <a:buFont typeface="Arial"/>
              <a:buChar char="»"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GB" dirty="0" smtClean="0"/>
              <a:t>Click to edit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18" name="Title 8"/>
          <p:cNvSpPr>
            <a:spLocks noGrp="1"/>
          </p:cNvSpPr>
          <p:nvPr>
            <p:ph type="title" hasCustomPrompt="1"/>
          </p:nvPr>
        </p:nvSpPr>
        <p:spPr>
          <a:xfrm>
            <a:off x="345440" y="1056937"/>
            <a:ext cx="8229600" cy="643361"/>
          </a:xfrm>
          <a:prstGeom prst="rect">
            <a:avLst/>
          </a:prstGeom>
          <a:ln>
            <a:noFill/>
          </a:ln>
        </p:spPr>
        <p:txBody>
          <a:bodyPr vert="horz" anchor="ctr" anchorCtr="0">
            <a:normAutofit/>
          </a:bodyPr>
          <a:lstStyle>
            <a:lvl1pPr>
              <a:defRPr sz="2800" b="1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9971" y="6352769"/>
            <a:ext cx="2332622" cy="457200"/>
          </a:xfrm>
          <a:prstGeom prst="rect">
            <a:avLst/>
          </a:prstGeom>
        </p:spPr>
      </p:pic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fld id="{77AFB784-00D7-43E7-949C-DFD261A49524}" type="slidenum">
              <a:rPr lang="ru-RU" smtClean="0"/>
              <a:pPr/>
              <a:t>‹#›</a:t>
            </a:fld>
            <a:endParaRPr lang="ru-RU" dirty="0"/>
          </a:p>
        </p:txBody>
      </p:sp>
      <p:pic>
        <p:nvPicPr>
          <p:cNvPr id="9" name="Рисунок 8" descr="S:\АПР\АПР\Логотип\Новый логотип 2013 г\Логотип.JPG"/>
          <p:cNvPicPr/>
          <p:nvPr userDrawn="1"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44955"/>
            <a:ext cx="1819275" cy="84328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2" descr="IFAC_name_associate_nofon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1" y="116632"/>
            <a:ext cx="1026114" cy="79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41003751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Content Page Pur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1023733"/>
            <a:ext cx="9144000" cy="768932"/>
          </a:xfrm>
          <a:prstGeom prst="rect">
            <a:avLst/>
          </a:prstGeom>
          <a:gradFill flip="none" rotWithShape="1">
            <a:gsLst>
              <a:gs pos="0">
                <a:srgbClr val="330033"/>
              </a:gs>
              <a:gs pos="34000">
                <a:srgbClr val="4B004B"/>
              </a:gs>
            </a:gsLst>
            <a:lin ang="540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45440" y="1992239"/>
            <a:ext cx="8229600" cy="4327581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4B004B"/>
              </a:buClr>
              <a:buFont typeface="Arial"/>
              <a:buChar char="•"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742950" indent="-285750">
              <a:buClr>
                <a:srgbClr val="4B004B"/>
              </a:buClr>
              <a:buFont typeface="Arial"/>
              <a:buChar char="–"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1143000" indent="-228600">
              <a:buClr>
                <a:srgbClr val="4B004B"/>
              </a:buClr>
              <a:buFont typeface="Arial"/>
              <a:buChar char="•"/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1600200" indent="-228600">
              <a:buClr>
                <a:srgbClr val="4B004B"/>
              </a:buClr>
              <a:buFont typeface="Arial"/>
              <a:buChar char="–"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2057400" indent="-228600">
              <a:buClr>
                <a:srgbClr val="4B004B"/>
              </a:buClr>
              <a:buFont typeface="Arial"/>
              <a:buChar char="»"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GB" dirty="0" smtClean="0"/>
              <a:t>Click to edit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18" name="Title 8"/>
          <p:cNvSpPr>
            <a:spLocks noGrp="1"/>
          </p:cNvSpPr>
          <p:nvPr>
            <p:ph type="title" hasCustomPrompt="1"/>
          </p:nvPr>
        </p:nvSpPr>
        <p:spPr>
          <a:xfrm>
            <a:off x="345440" y="1056937"/>
            <a:ext cx="8229600" cy="643361"/>
          </a:xfrm>
          <a:prstGeom prst="rect">
            <a:avLst/>
          </a:prstGeom>
          <a:ln>
            <a:noFill/>
          </a:ln>
        </p:spPr>
        <p:txBody>
          <a:bodyPr vert="horz" anchor="ctr" anchorCtr="0"/>
          <a:lstStyle>
            <a:lvl1pPr>
              <a:defRPr sz="2200" b="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9971" y="6352769"/>
            <a:ext cx="2332622" cy="4572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322698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FB784-00D7-43E7-949C-DFD261A4952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012337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FB784-00D7-43E7-949C-DFD261A4952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853586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FB784-00D7-43E7-949C-DFD261A4952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603022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FB784-00D7-43E7-949C-DFD261A4952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322214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FB784-00D7-43E7-949C-DFD261A4952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999317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FB784-00D7-43E7-949C-DFD261A4952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2017461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FB784-00D7-43E7-949C-DFD261A4952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0200350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FB784-00D7-43E7-949C-DFD261A4952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0657788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AFB784-00D7-43E7-949C-DFD261A4952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527585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6" r:id="rId1"/>
    <p:sldLayoutId id="2147483787" r:id="rId2"/>
    <p:sldLayoutId id="2147483788" r:id="rId3"/>
    <p:sldLayoutId id="2147483789" r:id="rId4"/>
    <p:sldLayoutId id="2147483790" r:id="rId5"/>
    <p:sldLayoutId id="2147483791" r:id="rId6"/>
    <p:sldLayoutId id="2147483792" r:id="rId7"/>
    <p:sldLayoutId id="2147483793" r:id="rId8"/>
    <p:sldLayoutId id="2147483794" r:id="rId9"/>
    <p:sldLayoutId id="2147483795" r:id="rId10"/>
    <p:sldLayoutId id="2147483796" r:id="rId11"/>
    <p:sldLayoutId id="2147483797" r:id="rId12"/>
    <p:sldLayoutId id="2147483660" r:id="rId1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5.jpeg"/><Relationship Id="rId7" Type="http://schemas.openxmlformats.org/officeDocument/2006/relationships/diagramColors" Target="../diagrams/colors1.xml"/><Relationship Id="rId2" Type="http://schemas.openxmlformats.org/officeDocument/2006/relationships/slideLayout" Target="../slideLayouts/slideLayout12.xml"/><Relationship Id="rId1" Type="http://schemas.openxmlformats.org/officeDocument/2006/relationships/themeOverride" Target="../theme/themeOverride1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2"/>
          <p:cNvSpPr txBox="1">
            <a:spLocks/>
          </p:cNvSpPr>
          <p:nvPr/>
        </p:nvSpPr>
        <p:spPr>
          <a:xfrm>
            <a:off x="576263" y="1102876"/>
            <a:ext cx="8229600" cy="643361"/>
          </a:xfrm>
          <a:prstGeom prst="rect">
            <a:avLst/>
          </a:prstGeom>
          <a:ln>
            <a:noFill/>
          </a:ln>
        </p:spPr>
        <p:txBody>
          <a:bodyPr vert="horz" anchor="ctr" anchorCtr="0"/>
          <a:lstStyle>
            <a:lvl1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200" b="0" kern="1200">
                <a:solidFill>
                  <a:srgbClr val="FFFFFF"/>
                </a:solidFill>
                <a:latin typeface="Arial"/>
                <a:ea typeface="ＭＳ Ｐゴシック" charset="0"/>
                <a:cs typeface="Arial"/>
              </a:defRPr>
            </a:lvl1pPr>
            <a:lvl2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2563AF"/>
                </a:solidFill>
                <a:latin typeface="Arial" charset="0"/>
                <a:ea typeface="ＭＳ Ｐゴシック" charset="0"/>
                <a:cs typeface="Arial" charset="0"/>
              </a:defRPr>
            </a:lvl2pPr>
            <a:lvl3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2563AF"/>
                </a:solidFill>
                <a:latin typeface="Arial" charset="0"/>
                <a:ea typeface="ＭＳ Ｐゴシック" charset="0"/>
                <a:cs typeface="Arial" charset="0"/>
              </a:defRPr>
            </a:lvl3pPr>
            <a:lvl4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2563AF"/>
                </a:solidFill>
                <a:latin typeface="Arial" charset="0"/>
                <a:ea typeface="ＭＳ Ｐゴシック" charset="0"/>
                <a:cs typeface="Arial" charset="0"/>
              </a:defRPr>
            </a:lvl4pPr>
            <a:lvl5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2563AF"/>
                </a:solidFill>
                <a:latin typeface="Arial" charset="0"/>
                <a:ea typeface="ＭＳ Ｐゴシック" charset="0"/>
                <a:cs typeface="Arial" charset="0"/>
              </a:defRPr>
            </a:lvl5pPr>
            <a:lvl6pPr marL="4572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2563AF"/>
                </a:solidFill>
                <a:latin typeface="Arial" charset="0"/>
                <a:ea typeface="ＭＳ Ｐゴシック" charset="0"/>
              </a:defRPr>
            </a:lvl6pPr>
            <a:lvl7pPr marL="9144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2563AF"/>
                </a:solidFill>
                <a:latin typeface="Arial" charset="0"/>
                <a:ea typeface="ＭＳ Ｐゴシック" charset="0"/>
              </a:defRPr>
            </a:lvl7pPr>
            <a:lvl8pPr marL="13716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2563AF"/>
                </a:solidFill>
                <a:latin typeface="Arial" charset="0"/>
                <a:ea typeface="ＭＳ Ｐゴシック" charset="0"/>
              </a:defRPr>
            </a:lvl8pPr>
            <a:lvl9pPr marL="18288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2563AF"/>
                </a:solidFill>
                <a:latin typeface="Arial" charset="0"/>
                <a:ea typeface="ＭＳ Ｐゴシック" charset="0"/>
              </a:defRPr>
            </a:lvl9pPr>
          </a:lstStyle>
          <a:p>
            <a:endParaRPr lang="de-DE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576263" y="2264229"/>
            <a:ext cx="8001680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tx2">
                    <a:lumMod val="75000"/>
                  </a:schemeClr>
                </a:solidFill>
              </a:rPr>
              <a:t>Саморегулирование в России: светлое будущее</a:t>
            </a:r>
          </a:p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45440" y="1992239"/>
            <a:ext cx="8229600" cy="2228849"/>
          </a:xfrm>
        </p:spPr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i="1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8" name="Рисунок 7" descr="S:\АПР\АПР\Логотип\Новый логотип 2013 г\Логотип.JPG"/>
          <p:cNvPicPr/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44955"/>
            <a:ext cx="1819275" cy="84328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2" descr="IFAC_name_associate_nofo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1" y="116632"/>
            <a:ext cx="1026114" cy="79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467545" y="5139189"/>
            <a:ext cx="837093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000" b="1" dirty="0" smtClean="0">
                <a:solidFill>
                  <a:schemeClr val="tx2">
                    <a:lumMod val="75000"/>
                  </a:schemeClr>
                </a:solidFill>
              </a:rPr>
              <a:t>А.В. Турбанов, </a:t>
            </a:r>
            <a:r>
              <a:rPr lang="ru-RU" sz="3000" b="1" dirty="0">
                <a:solidFill>
                  <a:schemeClr val="tx2">
                    <a:lumMod val="75000"/>
                  </a:schemeClr>
                </a:solidFill>
              </a:rPr>
              <a:t>СРО «Аудиторская </a:t>
            </a:r>
            <a:r>
              <a:rPr lang="ru-RU" sz="3000" b="1" dirty="0" smtClean="0">
                <a:solidFill>
                  <a:schemeClr val="tx2">
                    <a:lumMod val="75000"/>
                  </a:schemeClr>
                </a:solidFill>
              </a:rPr>
              <a:t>палата России</a:t>
            </a:r>
            <a:r>
              <a:rPr lang="ru-RU" sz="3000" b="1" dirty="0">
                <a:solidFill>
                  <a:schemeClr val="tx2">
                    <a:lumMod val="75000"/>
                  </a:schemeClr>
                </a:solidFill>
              </a:rPr>
              <a:t>»</a:t>
            </a:r>
          </a:p>
        </p:txBody>
      </p:sp>
    </p:spTree>
    <p:extLst>
      <p:ext uri="{BB962C8B-B14F-4D97-AF65-F5344CB8AC3E}">
        <p14:creationId xmlns="" xmlns:p14="http://schemas.microsoft.com/office/powerpoint/2010/main" val="1352019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45440" y="1992239"/>
            <a:ext cx="5090656" cy="4327581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/>
              <a:t>Коллегиальный постоянно действующий орган управления:</a:t>
            </a:r>
          </a:p>
          <a:p>
            <a:pPr marL="0" indent="0">
              <a:buNone/>
            </a:pPr>
            <a:endParaRPr lang="ru-RU" sz="1200" dirty="0" smtClean="0"/>
          </a:p>
          <a:p>
            <a:pPr lvl="1"/>
            <a:r>
              <a:rPr lang="ru-RU" sz="2200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Образование</a:t>
            </a:r>
            <a:endParaRPr lang="ru-RU" sz="2200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ru-RU" sz="22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Независимое членство</a:t>
            </a:r>
          </a:p>
          <a:p>
            <a:pPr lvl="1"/>
            <a:r>
              <a:rPr lang="ru-RU" sz="22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Опыт работы</a:t>
            </a:r>
          </a:p>
          <a:p>
            <a:pPr lvl="1"/>
            <a:r>
              <a:rPr lang="ru-RU" sz="22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Срок </a:t>
            </a:r>
            <a:r>
              <a:rPr lang="ru-RU" sz="2200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полномочий – 2 года</a:t>
            </a:r>
            <a:endParaRPr lang="ru-RU" sz="2200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ru-RU" sz="2200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Ротация – не более </a:t>
            </a:r>
            <a:r>
              <a:rPr lang="ru-RU" sz="220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2-х сроков</a:t>
            </a:r>
            <a:endParaRPr lang="ru-RU" sz="2200" dirty="0" smtClean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Требование к руководителям СРО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FB784-00D7-43E7-949C-DFD261A49524}" type="slidenum">
              <a:rPr lang="ru-RU" smtClean="0"/>
              <a:pPr/>
              <a:t>10</a:t>
            </a:fld>
            <a:endParaRPr lang="ru-RU" dirty="0"/>
          </a:p>
        </p:txBody>
      </p:sp>
      <p:sp>
        <p:nvSpPr>
          <p:cNvPr id="5" name="Объект 1"/>
          <p:cNvSpPr txBox="1">
            <a:spLocks/>
          </p:cNvSpPr>
          <p:nvPr/>
        </p:nvSpPr>
        <p:spPr>
          <a:xfrm>
            <a:off x="5652120" y="1988840"/>
            <a:ext cx="3240360" cy="432758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649B28"/>
              </a:buClr>
              <a:buFont typeface="Arial"/>
              <a:buChar char="•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649B28"/>
              </a:buClr>
              <a:buFont typeface="Arial"/>
              <a:buChar char="–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649B28"/>
              </a:buClr>
              <a:buFont typeface="Arial"/>
              <a:buChar char="•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649B28"/>
              </a:buClr>
              <a:buFont typeface="Arial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rgbClr val="649B28"/>
              </a:buClr>
              <a:buFont typeface="Arial"/>
              <a:buChar char="»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400" dirty="0" smtClean="0"/>
              <a:t>Единоличный орган управления:</a:t>
            </a:r>
          </a:p>
          <a:p>
            <a:pPr marL="0" indent="0">
              <a:buNone/>
            </a:pPr>
            <a:endParaRPr lang="ru-RU" sz="2400" dirty="0"/>
          </a:p>
          <a:p>
            <a:pPr lvl="1"/>
            <a:r>
              <a:rPr lang="ru-RU" sz="2200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Отсутствие трудовых отношений с членами СРО</a:t>
            </a:r>
            <a:endParaRPr lang="ru-RU" sz="2400" dirty="0" smtClean="0"/>
          </a:p>
          <a:p>
            <a:endParaRPr lang="ru-RU" sz="2400" dirty="0"/>
          </a:p>
          <a:p>
            <a:endParaRPr lang="ru-RU" sz="2400" dirty="0"/>
          </a:p>
        </p:txBody>
      </p:sp>
    </p:spTree>
    <p:extLst>
      <p:ext uri="{BB962C8B-B14F-4D97-AF65-F5344CB8AC3E}">
        <p14:creationId xmlns="" xmlns:p14="http://schemas.microsoft.com/office/powerpoint/2010/main" val="231615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ru-RU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У саморегулирования </a:t>
            </a:r>
          </a:p>
          <a:p>
            <a:pPr marL="0" indent="0" algn="ctr">
              <a:buNone/>
            </a:pPr>
            <a:r>
              <a:rPr 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светлое будущее</a:t>
            </a:r>
            <a:r>
              <a:rPr lang="ru-RU" sz="4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0" indent="0" algn="ctr">
              <a:buNone/>
            </a:pPr>
            <a:endParaRPr lang="ru-RU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ru-RU" sz="4000" dirty="0" smtClean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ru-RU" sz="4000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 для дискуссии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FB784-00D7-43E7-949C-DFD261A49524}" type="slidenum">
              <a:rPr lang="ru-RU" smtClean="0"/>
              <a:pPr/>
              <a:t>11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920975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FB784-00D7-43E7-949C-DFD261A49524}" type="slidenum">
              <a:rPr lang="ru-RU" smtClean="0"/>
              <a:pPr/>
              <a:t>12</a:t>
            </a:fld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848338" y="3244334"/>
            <a:ext cx="544732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0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Спасибо за внимание</a:t>
            </a:r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</p:txBody>
      </p:sp>
    </p:spTree>
    <p:extLst>
      <p:ext uri="{BB962C8B-B14F-4D97-AF65-F5344CB8AC3E}">
        <p14:creationId xmlns="" xmlns:p14="http://schemas.microsoft.com/office/powerpoint/2010/main" val="121181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Природа саморегулирования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FB784-00D7-43E7-949C-DFD261A49524}" type="slidenum">
              <a:rPr lang="ru-RU" smtClean="0"/>
              <a:pPr/>
              <a:t>2</a:t>
            </a:fld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4355976" y="3649126"/>
            <a:ext cx="72008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b="1" dirty="0">
                <a:solidFill>
                  <a:srgbClr val="274A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или</a:t>
            </a:r>
          </a:p>
        </p:txBody>
      </p:sp>
      <p:pic>
        <p:nvPicPr>
          <p:cNvPr id="8" name="Picture 5" descr="https://im0-tub-ru.yandex.net/i?id=01dedaeb3e0cf3b18bf88bd291bda0f1&amp;n=33&amp;h=215&amp;w=33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5416758"/>
            <a:ext cx="2232248" cy="144124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9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107769064"/>
              </p:ext>
            </p:extLst>
          </p:nvPr>
        </p:nvGraphicFramePr>
        <p:xfrm>
          <a:off x="683568" y="1700808"/>
          <a:ext cx="8229600" cy="4327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="" xmlns:p14="http://schemas.microsoft.com/office/powerpoint/2010/main" val="26145978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Природа саморегулирования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FB784-00D7-43E7-949C-DFD261A49524}" type="slidenum">
              <a:rPr lang="ru-RU" smtClean="0"/>
              <a:pPr/>
              <a:t>3</a:t>
            </a:fld>
            <a:endParaRPr lang="ru-RU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016161483"/>
              </p:ext>
            </p:extLst>
          </p:nvPr>
        </p:nvGraphicFramePr>
        <p:xfrm>
          <a:off x="467544" y="1988840"/>
          <a:ext cx="8474397" cy="4327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067944" y="4005064"/>
            <a:ext cx="72008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b="1" dirty="0">
                <a:solidFill>
                  <a:srgbClr val="274A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или</a:t>
            </a:r>
          </a:p>
        </p:txBody>
      </p:sp>
      <p:sp>
        <p:nvSpPr>
          <p:cNvPr id="2" name="Плюс 1"/>
          <p:cNvSpPr/>
          <p:nvPr/>
        </p:nvSpPr>
        <p:spPr>
          <a:xfrm>
            <a:off x="6444208" y="4869160"/>
            <a:ext cx="360040" cy="45720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026957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Требования к статусу СРО</a:t>
            </a:r>
            <a:endParaRPr lang="en-US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FB784-00D7-43E7-949C-DFD261A49524}" type="slidenum">
              <a:rPr lang="ru-RU" smtClean="0"/>
              <a:pPr/>
              <a:t>4</a:t>
            </a:fld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616116041"/>
              </p:ext>
            </p:extLst>
          </p:nvPr>
        </p:nvGraphicFramePr>
        <p:xfrm>
          <a:off x="346075" y="1992313"/>
          <a:ext cx="8229600" cy="4327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="" xmlns:p14="http://schemas.microsoft.com/office/powerpoint/2010/main" val="3900308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ru-RU" dirty="0"/>
              <a:t>Требования к численности </a:t>
            </a:r>
            <a:r>
              <a:rPr lang="ru-RU" dirty="0" smtClean="0"/>
              <a:t>членов СРО </a:t>
            </a:r>
            <a:endParaRPr lang="ru-RU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FB784-00D7-43E7-949C-DFD261A49524}" type="slidenum">
              <a:rPr lang="ru-RU" smtClean="0"/>
              <a:pPr/>
              <a:t>5</a:t>
            </a:fld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45439" y="1992239"/>
            <a:ext cx="5090657" cy="4865761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dirty="0" smtClean="0"/>
              <a:t>	</a:t>
            </a:r>
            <a:r>
              <a:rPr lang="ru-RU" sz="2900" b="1" dirty="0" smtClean="0"/>
              <a:t>ФЗ № 315</a:t>
            </a:r>
          </a:p>
          <a:p>
            <a:r>
              <a:rPr lang="ru-RU" sz="2900" b="1" dirty="0" smtClean="0"/>
              <a:t>Не менее 25 юридических лиц</a:t>
            </a:r>
          </a:p>
          <a:p>
            <a:r>
              <a:rPr lang="ru-RU" sz="2900" b="1" dirty="0" smtClean="0"/>
              <a:t>Не менее 100 физических лиц</a:t>
            </a:r>
          </a:p>
          <a:p>
            <a:pPr marL="0" indent="0">
              <a:buNone/>
            </a:pPr>
            <a:r>
              <a:rPr lang="ru-RU" sz="2900" b="1" dirty="0" smtClean="0"/>
              <a:t>Другие федеральные законы могут </a:t>
            </a:r>
          </a:p>
          <a:p>
            <a:pPr marL="0" indent="0">
              <a:buNone/>
            </a:pPr>
            <a:r>
              <a:rPr lang="ru-RU" sz="2900" b="1" dirty="0" smtClean="0"/>
              <a:t>устанавливать повышенные требования</a:t>
            </a:r>
          </a:p>
          <a:p>
            <a:pPr marL="0" indent="0">
              <a:buNone/>
            </a:pPr>
            <a:endParaRPr lang="ru-RU" sz="2300" b="1" i="1" dirty="0"/>
          </a:p>
          <a:p>
            <a:pPr marL="0" indent="0" algn="just">
              <a:buNone/>
            </a:pPr>
            <a:r>
              <a:rPr lang="ru-RU" sz="2600" b="1" i="1" dirty="0" smtClean="0">
                <a:solidFill>
                  <a:srgbClr val="002060"/>
                </a:solidFill>
              </a:rPr>
              <a:t>     </a:t>
            </a:r>
            <a:r>
              <a:rPr lang="en-US" sz="2600" b="1" i="1" dirty="0" smtClean="0">
                <a:solidFill>
                  <a:srgbClr val="002060"/>
                </a:solidFill>
              </a:rPr>
              <a:t> </a:t>
            </a:r>
            <a:r>
              <a:rPr lang="ru-RU" sz="2600" b="1" i="1" dirty="0" smtClean="0">
                <a:solidFill>
                  <a:srgbClr val="002060"/>
                </a:solidFill>
              </a:rPr>
              <a:t>«</a:t>
            </a:r>
            <a:r>
              <a:rPr lang="ru-RU" sz="2600" i="1" dirty="0">
                <a:solidFill>
                  <a:srgbClr val="002060"/>
                </a:solidFill>
              </a:rPr>
              <a:t>Введение трехуровневой модели саморегулирования позволит отказаться от искусственного регулирования количества саморегулируемых организаций в одной отрасли, включая установление требований к наличию в саморегулируемой организации выраженного в процентном отношении определенного количества участников рынка или требования к увеличению количества членов саморегулируемой организации в одной организации в целях получения (сохранения) </a:t>
            </a:r>
            <a:r>
              <a:rPr lang="ru-RU" sz="2600" i="1" dirty="0" smtClean="0">
                <a:solidFill>
                  <a:srgbClr val="002060"/>
                </a:solidFill>
              </a:rPr>
              <a:t>статуса»*.</a:t>
            </a:r>
            <a:r>
              <a:rPr lang="ru-RU" sz="2600" b="1" dirty="0" smtClean="0"/>
              <a:t> </a:t>
            </a:r>
          </a:p>
          <a:p>
            <a:pPr marL="0" indent="0">
              <a:buNone/>
            </a:pPr>
            <a:endParaRPr lang="ru-RU" sz="2600" b="1" dirty="0"/>
          </a:p>
          <a:p>
            <a:pPr marL="0" indent="0">
              <a:buNone/>
            </a:pPr>
            <a:r>
              <a:rPr lang="ru-RU" sz="2400" dirty="0" smtClean="0"/>
              <a:t>*Источник: Концепция </a:t>
            </a:r>
            <a:r>
              <a:rPr lang="ru-RU" sz="2400" dirty="0"/>
              <a:t>совершенствования механизмов </a:t>
            </a:r>
            <a:r>
              <a:rPr lang="ru-RU" sz="2400" dirty="0" smtClean="0"/>
              <a:t>саморегулирования, утверждена Постановлением Правительства РФ от 30.12.15.</a:t>
            </a:r>
            <a:endParaRPr lang="ru-RU" sz="2400" b="1" i="1" dirty="0" smtClean="0"/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5724128" y="1844824"/>
            <a:ext cx="3096344" cy="43275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649B28"/>
              </a:buClr>
              <a:buFont typeface="Arial"/>
              <a:buChar char="•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649B28"/>
              </a:buClr>
              <a:buFont typeface="Arial"/>
              <a:buChar char="–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649B28"/>
              </a:buClr>
              <a:buFont typeface="Arial"/>
              <a:buChar char="•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649B28"/>
              </a:buClr>
              <a:buFont typeface="Arial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rgbClr val="649B28"/>
              </a:buClr>
              <a:buFont typeface="Arial"/>
              <a:buChar char="»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ru-RU" dirty="0" smtClean="0"/>
              <a:t>	</a:t>
            </a:r>
            <a:r>
              <a:rPr lang="ru-RU" b="1" dirty="0" smtClean="0"/>
              <a:t>Результат:</a:t>
            </a:r>
          </a:p>
          <a:p>
            <a:pPr marL="0" indent="0" algn="ctr">
              <a:buFont typeface="Arial"/>
              <a:buNone/>
            </a:pPr>
            <a:r>
              <a:rPr lang="ru-RU" b="1" dirty="0" smtClean="0"/>
              <a:t>Калейдоскоп в различных отраслях</a:t>
            </a:r>
          </a:p>
          <a:p>
            <a:pPr marL="0" indent="0" algn="ctr">
              <a:buFont typeface="Arial"/>
              <a:buNone/>
            </a:pPr>
            <a:endParaRPr lang="ru-RU" dirty="0"/>
          </a:p>
          <a:p>
            <a:pPr marL="0" indent="0" algn="ctr">
              <a:buFont typeface="Arial"/>
              <a:buNone/>
            </a:pPr>
            <a:endParaRPr lang="ru-RU" dirty="0" smtClean="0"/>
          </a:p>
          <a:p>
            <a:endParaRPr lang="ru-RU" dirty="0"/>
          </a:p>
        </p:txBody>
      </p:sp>
      <p:sp>
        <p:nvSpPr>
          <p:cNvPr id="5" name="Правая фигурная скобка 4"/>
          <p:cNvSpPr/>
          <p:nvPr/>
        </p:nvSpPr>
        <p:spPr>
          <a:xfrm>
            <a:off x="5220072" y="2096673"/>
            <a:ext cx="279805" cy="1297915"/>
          </a:xfrm>
          <a:prstGeom prst="rightBrace">
            <a:avLst/>
          </a:prstGeom>
          <a:ln>
            <a:solidFill>
              <a:srgbClr val="5F1F6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417118961"/>
              </p:ext>
            </p:extLst>
          </p:nvPr>
        </p:nvGraphicFramePr>
        <p:xfrm>
          <a:off x="5935919" y="3140968"/>
          <a:ext cx="2855640" cy="26928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7820"/>
                <a:gridCol w="1427820"/>
              </a:tblGrid>
              <a:tr h="356438">
                <a:tc>
                  <a:txBody>
                    <a:bodyPr/>
                    <a:lstStyle/>
                    <a:p>
                      <a:r>
                        <a:rPr lang="ru-RU" dirty="0" smtClean="0"/>
                        <a:t>Юр.</a:t>
                      </a:r>
                      <a:r>
                        <a:rPr lang="ru-RU" baseline="0" dirty="0" smtClean="0"/>
                        <a:t> лица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Физ. лица</a:t>
                      </a:r>
                      <a:endParaRPr lang="ru-RU" dirty="0"/>
                    </a:p>
                  </a:txBody>
                  <a:tcPr/>
                </a:tc>
              </a:tr>
              <a:tr h="356438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ФЗ № 307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32576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56438">
                <a:tc>
                  <a:txBody>
                    <a:bodyPr/>
                    <a:lstStyle/>
                    <a:p>
                      <a:r>
                        <a:rPr lang="ru-RU" dirty="0" smtClean="0"/>
                        <a:t>500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700</a:t>
                      </a:r>
                      <a:endParaRPr lang="ru-RU" dirty="0"/>
                    </a:p>
                  </a:txBody>
                  <a:tcPr/>
                </a:tc>
              </a:tr>
              <a:tr h="356438">
                <a:tc>
                  <a:txBody>
                    <a:bodyPr/>
                    <a:lstStyle/>
                    <a:p>
                      <a:r>
                        <a:rPr lang="ru-RU" dirty="0" smtClean="0"/>
                        <a:t>(в 20 раз)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(в 7 раз)</a:t>
                      </a:r>
                      <a:endParaRPr lang="ru-RU" dirty="0"/>
                    </a:p>
                  </a:txBody>
                  <a:tcPr/>
                </a:tc>
              </a:tr>
              <a:tr h="356438"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ФЗ № 403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56438">
                <a:tc>
                  <a:txBody>
                    <a:bodyPr/>
                    <a:lstStyle/>
                    <a:p>
                      <a:r>
                        <a:rPr lang="ru-RU" dirty="0" smtClean="0"/>
                        <a:t>2000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10000</a:t>
                      </a:r>
                      <a:endParaRPr lang="ru-RU" dirty="0"/>
                    </a:p>
                  </a:txBody>
                  <a:tcPr/>
                </a:tc>
              </a:tr>
              <a:tr h="356438">
                <a:tc>
                  <a:txBody>
                    <a:bodyPr/>
                    <a:lstStyle/>
                    <a:p>
                      <a:r>
                        <a:rPr lang="ru-RU" dirty="0" smtClean="0"/>
                        <a:t>(в 80 раз)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(в 100 раз)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052569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Невозможность объединения в одной СРО предпринимателей и профессионалов</a:t>
            </a:r>
            <a:endParaRPr lang="en-US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FB784-00D7-43E7-949C-DFD261A49524}" type="slidenum">
              <a:rPr lang="ru-RU" smtClean="0"/>
              <a:pPr/>
              <a:t>6</a:t>
            </a:fld>
            <a:endParaRPr lang="ru-RU" dirty="0"/>
          </a:p>
        </p:txBody>
      </p:sp>
      <p:sp>
        <p:nvSpPr>
          <p:cNvPr id="6" name="Горизонтальный свиток 5"/>
          <p:cNvSpPr/>
          <p:nvPr/>
        </p:nvSpPr>
        <p:spPr>
          <a:xfrm rot="10800000">
            <a:off x="1259633" y="1844824"/>
            <a:ext cx="6840760" cy="2520280"/>
          </a:xfrm>
          <a:prstGeom prst="horizontalScroll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1403648" y="2276872"/>
            <a:ext cx="669674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i="1" dirty="0" smtClean="0">
                <a:solidFill>
                  <a:srgbClr val="000066"/>
                </a:solidFill>
              </a:rPr>
              <a:t>«Принцип </a:t>
            </a:r>
            <a:r>
              <a:rPr lang="ru-RU" i="1" dirty="0">
                <a:solidFill>
                  <a:srgbClr val="000066"/>
                </a:solidFill>
              </a:rPr>
              <a:t>единства отрасли подразумевает установление четких критериев для определения видов деятельности, устанавливающих принадлежность субъекта предпринимательской деятельности или профессионала к саморегулируемой организации и невозможность объединения их в одной саморегулируемой </a:t>
            </a:r>
            <a:r>
              <a:rPr lang="ru-RU" i="1" dirty="0" smtClean="0">
                <a:solidFill>
                  <a:srgbClr val="000066"/>
                </a:solidFill>
              </a:rPr>
              <a:t>организации»*</a:t>
            </a:r>
            <a:r>
              <a:rPr lang="ru-RU" i="1" dirty="0" smtClean="0">
                <a:solidFill>
                  <a:srgbClr val="800000"/>
                </a:solidFill>
              </a:rPr>
              <a:t>. </a:t>
            </a:r>
            <a:endParaRPr lang="ru-RU" i="1" dirty="0">
              <a:solidFill>
                <a:srgbClr val="8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115615" y="6309320"/>
            <a:ext cx="66967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i="1" dirty="0" smtClean="0">
                <a:solidFill>
                  <a:srgbClr val="000066"/>
                </a:solidFill>
              </a:rPr>
              <a:t>*</a:t>
            </a:r>
            <a:r>
              <a:rPr lang="ru-RU" dirty="0"/>
              <a:t> </a:t>
            </a:r>
            <a:r>
              <a:rPr lang="ru-RU" sz="1600" dirty="0"/>
              <a:t>Концепция совершенствования механизмов </a:t>
            </a:r>
            <a:r>
              <a:rPr lang="ru-RU" sz="1600" dirty="0" smtClean="0"/>
              <a:t>саморегулирования</a:t>
            </a:r>
            <a:r>
              <a:rPr lang="ru-RU" sz="1600" i="1" dirty="0" smtClean="0">
                <a:solidFill>
                  <a:srgbClr val="800000"/>
                </a:solidFill>
              </a:rPr>
              <a:t> </a:t>
            </a:r>
            <a:endParaRPr lang="ru-RU" sz="1600" i="1" dirty="0">
              <a:solidFill>
                <a:srgbClr val="80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547663" y="4653136"/>
            <a:ext cx="19507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3600" b="1" dirty="0" smtClean="0">
                <a:solidFill>
                  <a:srgbClr val="000066"/>
                </a:solidFill>
              </a:rPr>
              <a:t>Плюсы?</a:t>
            </a:r>
            <a:endParaRPr lang="ru-RU" sz="3600" b="1" dirty="0">
              <a:solidFill>
                <a:srgbClr val="80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652120" y="4653136"/>
            <a:ext cx="22322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3600" b="1" dirty="0" smtClean="0">
                <a:solidFill>
                  <a:srgbClr val="000066"/>
                </a:solidFill>
              </a:rPr>
              <a:t>Минусы?</a:t>
            </a:r>
            <a:endParaRPr lang="ru-RU" sz="3600" b="1" dirty="0">
              <a:solidFill>
                <a:srgbClr val="80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11560" y="5517232"/>
            <a:ext cx="83529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b="1" dirty="0" smtClean="0">
                <a:solidFill>
                  <a:srgbClr val="274A1E"/>
                </a:solidFill>
              </a:rPr>
              <a:t>Насколько оправдана императивность Концепции?</a:t>
            </a:r>
            <a:endParaRPr lang="ru-RU" sz="2800" b="1" i="1" dirty="0">
              <a:solidFill>
                <a:srgbClr val="274A1E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68077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Имущественная ответственность</a:t>
            </a:r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579668902"/>
              </p:ext>
            </p:extLst>
          </p:nvPr>
        </p:nvGraphicFramePr>
        <p:xfrm>
          <a:off x="345441" y="2722140"/>
          <a:ext cx="8186999" cy="2966332"/>
        </p:xfrm>
        <a:graphic>
          <a:graphicData uri="http://schemas.openxmlformats.org/drawingml/2006/table">
            <a:tbl>
              <a:tblPr/>
              <a:tblGrid>
                <a:gridCol w="4946639"/>
                <a:gridCol w="3240360"/>
              </a:tblGrid>
              <a:tr h="694409"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b="1" i="0" u="none" strike="noStrike" dirty="0" smtClean="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Саморегулируемая организация</a:t>
                      </a:r>
                      <a:endParaRPr lang="ru-RU" sz="2000" b="1" i="0" u="none" strike="noStrike" dirty="0">
                        <a:solidFill>
                          <a:srgbClr val="000066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449" marR="5449" marT="72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b="1" i="0" u="none" strike="noStrike" dirty="0" smtClean="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Члены</a:t>
                      </a:r>
                      <a:r>
                        <a:rPr lang="ru-RU" sz="2000" b="1" i="0" u="none" strike="noStrike" baseline="0" dirty="0" smtClean="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СРО</a:t>
                      </a:r>
                      <a:endParaRPr lang="ru-RU" sz="2000" b="1" i="0" u="none" strike="noStrike" dirty="0">
                        <a:solidFill>
                          <a:srgbClr val="000066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449" marR="5449" marT="72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32988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 smtClean="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Компенсационный фонд</a:t>
                      </a:r>
                    </a:p>
                    <a:p>
                      <a:pPr algn="ctr" fontAlgn="b"/>
                      <a:endParaRPr lang="ru-RU" sz="1800" b="1" i="0" u="none" strike="noStrike" dirty="0">
                        <a:solidFill>
                          <a:srgbClr val="000066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449" marR="5449" marT="72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fontAlgn="t"/>
                      <a:r>
                        <a:rPr lang="ru-RU" sz="1800" b="1" i="0" u="none" strike="noStrike" dirty="0" smtClean="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Обязательно ли обязательное страхование ответственности?</a:t>
                      </a:r>
                      <a:endParaRPr lang="ru-RU" sz="1800" b="1" i="0" u="none" strike="noStrike" dirty="0">
                        <a:solidFill>
                          <a:srgbClr val="000066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449" marR="5449" marT="72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988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 smtClean="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Обязательное страхование ответственности</a:t>
                      </a:r>
                    </a:p>
                    <a:p>
                      <a:pPr algn="ctr" fontAlgn="b"/>
                      <a:endParaRPr lang="ru-RU" sz="1800" b="1" i="0" u="none" strike="noStrike" dirty="0">
                        <a:solidFill>
                          <a:srgbClr val="000066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449" marR="5449" marT="72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t"/>
                      <a:endParaRPr lang="ru-RU" sz="1800" b="1" i="0" u="none" strike="noStrike" dirty="0">
                        <a:solidFill>
                          <a:srgbClr val="000066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449" marR="5449" marT="72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9888">
                <a:tc>
                  <a:txBody>
                    <a:bodyPr/>
                    <a:lstStyle/>
                    <a:p>
                      <a:pPr algn="ctr" fontAlgn="b"/>
                      <a:endParaRPr lang="ru-RU" sz="1800" b="1" i="0" u="none" strike="noStrike" dirty="0">
                        <a:solidFill>
                          <a:srgbClr val="000066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449" marR="5449" marT="72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2988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 smtClean="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Субсидиарная или </a:t>
                      </a:r>
                    </a:p>
                    <a:p>
                      <a:pPr algn="ctr" fontAlgn="b"/>
                      <a:r>
                        <a:rPr lang="ru-RU" sz="1800" b="1" i="0" u="none" strike="noStrike" dirty="0" smtClean="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солидарная</a:t>
                      </a:r>
                      <a:r>
                        <a:rPr lang="ru-RU" sz="1800" b="1" i="0" u="none" strike="noStrike" baseline="0" dirty="0" smtClean="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</a:t>
                      </a:r>
                      <a:endParaRPr lang="ru-RU" sz="1800" b="1" i="0" u="none" strike="noStrike" dirty="0">
                        <a:solidFill>
                          <a:srgbClr val="000066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449" marR="5449" marT="72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t"/>
                      <a:endParaRPr lang="ru-RU" sz="1800" b="1" i="0" u="none" strike="noStrike" dirty="0">
                        <a:solidFill>
                          <a:srgbClr val="000066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449" marR="5449" marT="72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FB784-00D7-43E7-949C-DFD261A49524}" type="slidenum">
              <a:rPr lang="ru-RU" smtClean="0"/>
              <a:pPr/>
              <a:t>7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566427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932040" y="3704786"/>
            <a:ext cx="1008112" cy="660318"/>
          </a:xfrm>
        </p:spPr>
        <p:txBody>
          <a:bodyPr/>
          <a:lstStyle/>
          <a:p>
            <a:pPr>
              <a:buNone/>
            </a:pPr>
            <a:r>
              <a:rPr lang="ru-RU" b="1" dirty="0" smtClean="0">
                <a:latin typeface="Arial" pitchFamily="34" charset="0"/>
                <a:cs typeface="Arial" pitchFamily="34" charset="0"/>
              </a:rPr>
              <a:t>СРО</a:t>
            </a:r>
            <a:endParaRPr lang="en-US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Внешний контроль качества работы членов СРО</a:t>
            </a:r>
            <a:endParaRPr lang="en-US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FB784-00D7-43E7-949C-DFD261A49524}" type="slidenum">
              <a:rPr lang="ru-RU" smtClean="0"/>
              <a:pPr/>
              <a:t>8</a:t>
            </a:fld>
            <a:endParaRPr lang="ru-RU" dirty="0"/>
          </a:p>
        </p:txBody>
      </p:sp>
      <p:sp>
        <p:nvSpPr>
          <p:cNvPr id="5" name="Content Placeholder 8"/>
          <p:cNvSpPr txBox="1">
            <a:spLocks/>
          </p:cNvSpPr>
          <p:nvPr/>
        </p:nvSpPr>
        <p:spPr>
          <a:xfrm>
            <a:off x="5796136" y="1984979"/>
            <a:ext cx="1728192" cy="66031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649B28"/>
              </a:buClr>
              <a:buFont typeface="Arial"/>
              <a:buChar char="•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649B28"/>
              </a:buClr>
              <a:buFont typeface="Arial"/>
              <a:buChar char="–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649B28"/>
              </a:buClr>
              <a:buFont typeface="Arial"/>
              <a:buChar char="•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649B28"/>
              </a:buClr>
              <a:buFont typeface="Arial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rgbClr val="649B28"/>
              </a:buClr>
              <a:buFont typeface="Arial"/>
              <a:buChar char="»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 typeface="Arial"/>
              <a:buNone/>
            </a:pPr>
            <a:r>
              <a:rPr lang="ru-RU" b="1" dirty="0" smtClean="0">
                <a:latin typeface="Arial" pitchFamily="34" charset="0"/>
                <a:cs typeface="Arial" pitchFamily="34" charset="0"/>
              </a:rPr>
              <a:t>Госнадзор</a:t>
            </a:r>
            <a:endParaRPr lang="en-US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Content Placeholder 8"/>
          <p:cNvSpPr txBox="1">
            <a:spLocks/>
          </p:cNvSpPr>
          <p:nvPr/>
        </p:nvSpPr>
        <p:spPr>
          <a:xfrm>
            <a:off x="1209536" y="1984979"/>
            <a:ext cx="2210336" cy="66031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649B28"/>
              </a:buClr>
              <a:buFont typeface="Arial"/>
              <a:buChar char="•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649B28"/>
              </a:buClr>
              <a:buFont typeface="Arial"/>
              <a:buChar char="–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649B28"/>
              </a:buClr>
              <a:buFont typeface="Arial"/>
              <a:buChar char="•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649B28"/>
              </a:buClr>
              <a:buFont typeface="Arial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rgbClr val="649B28"/>
              </a:buClr>
              <a:buFont typeface="Arial"/>
              <a:buChar char="»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/>
              <a:buNone/>
            </a:pPr>
            <a:r>
              <a:rPr lang="ru-RU" b="1" dirty="0" smtClean="0">
                <a:latin typeface="Arial" pitchFamily="34" charset="0"/>
                <a:cs typeface="Arial" pitchFamily="34" charset="0"/>
              </a:rPr>
              <a:t>Контроль СРО</a:t>
            </a:r>
            <a:endParaRPr lang="en-US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трелка вниз 2"/>
          <p:cNvSpPr/>
          <p:nvPr/>
        </p:nvSpPr>
        <p:spPr>
          <a:xfrm>
            <a:off x="5815560" y="2780928"/>
            <a:ext cx="1636760" cy="24482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dirty="0" smtClean="0"/>
              <a:t>Излишняя дублирующая функция</a:t>
            </a:r>
            <a:endParaRPr lang="ru-RU" dirty="0"/>
          </a:p>
        </p:txBody>
      </p:sp>
      <p:sp>
        <p:nvSpPr>
          <p:cNvPr id="10" name="Content Placeholder 8"/>
          <p:cNvSpPr txBox="1">
            <a:spLocks/>
          </p:cNvSpPr>
          <p:nvPr/>
        </p:nvSpPr>
        <p:spPr>
          <a:xfrm>
            <a:off x="5868144" y="5373216"/>
            <a:ext cx="1656184" cy="660318"/>
          </a:xfrm>
          <a:prstGeom prst="rect">
            <a:avLst/>
          </a:prstGeom>
          <a:solidFill>
            <a:srgbClr val="92D050"/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649B28"/>
              </a:buClr>
              <a:buFont typeface="Arial"/>
              <a:buChar char="•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649B28"/>
              </a:buClr>
              <a:buFont typeface="Arial"/>
              <a:buChar char="–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649B28"/>
              </a:buClr>
              <a:buFont typeface="Arial"/>
              <a:buChar char="•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649B28"/>
              </a:buClr>
              <a:buFont typeface="Arial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rgbClr val="649B28"/>
              </a:buClr>
              <a:buFont typeface="Arial"/>
              <a:buChar char="»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 typeface="Arial"/>
              <a:buNone/>
            </a:pPr>
            <a:r>
              <a:rPr lang="ru-RU" b="1" dirty="0" smtClean="0">
                <a:latin typeface="Arial" pitchFamily="34" charset="0"/>
                <a:cs typeface="Arial" pitchFamily="34" charset="0"/>
              </a:rPr>
              <a:t>Члены СРО</a:t>
            </a:r>
            <a:endParaRPr lang="en-US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трелка вниз 6"/>
          <p:cNvSpPr/>
          <p:nvPr/>
        </p:nvSpPr>
        <p:spPr>
          <a:xfrm>
            <a:off x="1881412" y="2747009"/>
            <a:ext cx="674364" cy="190612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Content Placeholder 8"/>
          <p:cNvSpPr txBox="1">
            <a:spLocks/>
          </p:cNvSpPr>
          <p:nvPr/>
        </p:nvSpPr>
        <p:spPr>
          <a:xfrm>
            <a:off x="154464" y="2852936"/>
            <a:ext cx="1609224" cy="107558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649B28"/>
              </a:buClr>
              <a:buFont typeface="Arial"/>
              <a:buChar char="•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649B28"/>
              </a:buClr>
              <a:buFont typeface="Arial"/>
              <a:buChar char="–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649B28"/>
              </a:buClr>
              <a:buFont typeface="Arial"/>
              <a:buChar char="•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649B28"/>
              </a:buClr>
              <a:buFont typeface="Arial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rgbClr val="649B28"/>
              </a:buClr>
              <a:buFont typeface="Arial"/>
              <a:buChar char="»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/>
              <a:buNone/>
            </a:pPr>
            <a:r>
              <a:rPr lang="ru-RU" sz="1800" b="1" dirty="0">
                <a:solidFill>
                  <a:srgbClr val="002060"/>
                </a:solidFill>
              </a:rPr>
              <a:t>Единый </a:t>
            </a:r>
            <a:r>
              <a:rPr lang="ru-RU" sz="1800" b="1" dirty="0" smtClean="0">
                <a:solidFill>
                  <a:srgbClr val="002060"/>
                </a:solidFill>
              </a:rPr>
              <a:t>орган контроля </a:t>
            </a:r>
            <a:endParaRPr lang="en-US" sz="1800" b="1" dirty="0">
              <a:solidFill>
                <a:srgbClr val="002060"/>
              </a:solidFill>
            </a:endParaRPr>
          </a:p>
        </p:txBody>
      </p:sp>
      <p:sp>
        <p:nvSpPr>
          <p:cNvPr id="12" name="Content Placeholder 8"/>
          <p:cNvSpPr txBox="1">
            <a:spLocks/>
          </p:cNvSpPr>
          <p:nvPr/>
        </p:nvSpPr>
        <p:spPr>
          <a:xfrm>
            <a:off x="2183212" y="2785466"/>
            <a:ext cx="2388788" cy="10755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649B28"/>
              </a:buClr>
              <a:buFont typeface="Arial"/>
              <a:buChar char="•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649B28"/>
              </a:buClr>
              <a:buFont typeface="Arial"/>
              <a:buChar char="–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649B28"/>
              </a:buClr>
              <a:buFont typeface="Arial"/>
              <a:buChar char="•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649B28"/>
              </a:buClr>
              <a:buFont typeface="Arial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rgbClr val="649B28"/>
              </a:buClr>
              <a:buFont typeface="Arial"/>
              <a:buChar char="»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 typeface="Arial"/>
              <a:buNone/>
            </a:pPr>
            <a:r>
              <a:rPr lang="ru-RU" sz="1800" b="1" dirty="0">
                <a:solidFill>
                  <a:srgbClr val="002060"/>
                </a:solidFill>
              </a:rPr>
              <a:t>Единый </a:t>
            </a:r>
            <a:endParaRPr lang="ru-RU" sz="1800" b="1" dirty="0" smtClean="0">
              <a:solidFill>
                <a:srgbClr val="002060"/>
              </a:solidFill>
            </a:endParaRPr>
          </a:p>
          <a:p>
            <a:pPr algn="ctr">
              <a:buFont typeface="Arial"/>
              <a:buNone/>
            </a:pPr>
            <a:r>
              <a:rPr lang="ru-RU" sz="1800" b="1" dirty="0" smtClean="0">
                <a:solidFill>
                  <a:srgbClr val="002060"/>
                </a:solidFill>
              </a:rPr>
              <a:t>орган дисциплинарного </a:t>
            </a:r>
            <a:r>
              <a:rPr lang="ru-RU" sz="1800" b="1" dirty="0">
                <a:solidFill>
                  <a:srgbClr val="002060"/>
                </a:solidFill>
              </a:rPr>
              <a:t>контроля </a:t>
            </a:r>
            <a:endParaRPr lang="en-US" sz="1800" b="1" dirty="0">
              <a:solidFill>
                <a:srgbClr val="002060"/>
              </a:solidFill>
            </a:endParaRPr>
          </a:p>
        </p:txBody>
      </p:sp>
      <p:sp>
        <p:nvSpPr>
          <p:cNvPr id="13" name="Content Placeholder 8"/>
          <p:cNvSpPr txBox="1">
            <a:spLocks/>
          </p:cNvSpPr>
          <p:nvPr/>
        </p:nvSpPr>
        <p:spPr>
          <a:xfrm>
            <a:off x="1355120" y="5174827"/>
            <a:ext cx="1656184" cy="660318"/>
          </a:xfrm>
          <a:prstGeom prst="rect">
            <a:avLst/>
          </a:prstGeom>
          <a:solidFill>
            <a:srgbClr val="92D050"/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649B28"/>
              </a:buClr>
              <a:buFont typeface="Arial"/>
              <a:buChar char="•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649B28"/>
              </a:buClr>
              <a:buFont typeface="Arial"/>
              <a:buChar char="–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649B28"/>
              </a:buClr>
              <a:buFont typeface="Arial"/>
              <a:buChar char="•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649B28"/>
              </a:buClr>
              <a:buFont typeface="Arial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rgbClr val="649B28"/>
              </a:buClr>
              <a:buFont typeface="Arial"/>
              <a:buChar char="»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 typeface="Arial"/>
              <a:buNone/>
            </a:pPr>
            <a:r>
              <a:rPr lang="ru-RU" b="1" dirty="0" smtClean="0">
                <a:latin typeface="Arial" pitchFamily="34" charset="0"/>
                <a:cs typeface="Arial" pitchFamily="34" charset="0"/>
              </a:rPr>
              <a:t>Члены СРО</a:t>
            </a:r>
            <a:endParaRPr lang="en-US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Стрелка вниз 13"/>
          <p:cNvSpPr/>
          <p:nvPr/>
        </p:nvSpPr>
        <p:spPr>
          <a:xfrm rot="1645658">
            <a:off x="5346168" y="2754004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035770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115616" y="2211281"/>
            <a:ext cx="3434472" cy="1649767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3200" b="1" dirty="0" smtClean="0">
                <a:solidFill>
                  <a:srgbClr val="C00000"/>
                </a:solidFill>
              </a:rPr>
              <a:t>Общее собрание членов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Высший орган СРО</a:t>
            </a:r>
            <a:endParaRPr lang="en-US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FB784-00D7-43E7-949C-DFD261A49524}" type="slidenum">
              <a:rPr lang="ru-RU" smtClean="0"/>
              <a:pPr/>
              <a:t>9</a:t>
            </a:fld>
            <a:endParaRPr lang="ru-RU" dirty="0"/>
          </a:p>
        </p:txBody>
      </p:sp>
      <p:sp>
        <p:nvSpPr>
          <p:cNvPr id="6" name="Объект 1"/>
          <p:cNvSpPr txBox="1">
            <a:spLocks/>
          </p:cNvSpPr>
          <p:nvPr/>
        </p:nvSpPr>
        <p:spPr>
          <a:xfrm>
            <a:off x="5364088" y="2204864"/>
            <a:ext cx="2642384" cy="129274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649B28"/>
              </a:buClr>
              <a:buFont typeface="Arial"/>
              <a:buChar char="•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649B28"/>
              </a:buClr>
              <a:buFont typeface="Arial"/>
              <a:buChar char="–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649B28"/>
              </a:buClr>
              <a:buFont typeface="Arial"/>
              <a:buChar char="•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649B28"/>
              </a:buClr>
              <a:buFont typeface="Arial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rgbClr val="649B28"/>
              </a:buClr>
              <a:buFont typeface="Arial"/>
              <a:buChar char="»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r>
              <a:rPr lang="ru-RU" sz="3200" b="1" dirty="0" smtClean="0">
                <a:solidFill>
                  <a:srgbClr val="C00000"/>
                </a:solidFill>
              </a:rPr>
              <a:t>Съезд</a:t>
            </a:r>
            <a:endParaRPr lang="ru-RU" sz="32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37817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838</TotalTime>
  <Words>315</Words>
  <Application>Microsoft Office PowerPoint</Application>
  <PresentationFormat>Экран (4:3)</PresentationFormat>
  <Paragraphs>115</Paragraphs>
  <Slides>12</Slides>
  <Notes>7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 </vt:lpstr>
      <vt:lpstr>Природа саморегулирования</vt:lpstr>
      <vt:lpstr>Природа саморегулирования</vt:lpstr>
      <vt:lpstr>Требования к статусу СРО</vt:lpstr>
      <vt:lpstr>Требования к численности членов СРО </vt:lpstr>
      <vt:lpstr>Невозможность объединения в одной СРО предпринимателей и профессионалов</vt:lpstr>
      <vt:lpstr>Имущественная ответственность</vt:lpstr>
      <vt:lpstr>Внешний контроль качества работы членов СРО</vt:lpstr>
      <vt:lpstr>Высший орган СРО</vt:lpstr>
      <vt:lpstr>Требование к руководителям СРО</vt:lpstr>
      <vt:lpstr>Вопрос для дискуссии</vt:lpstr>
      <vt:lpstr>Слайд 12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nata</dc:creator>
  <cp:lastModifiedBy>Acer</cp:lastModifiedBy>
  <cp:revision>128</cp:revision>
  <cp:lastPrinted>2016-03-23T13:44:39Z</cp:lastPrinted>
  <dcterms:created xsi:type="dcterms:W3CDTF">2016-03-11T09:33:31Z</dcterms:created>
  <dcterms:modified xsi:type="dcterms:W3CDTF">2016-03-24T10:05:17Z</dcterms:modified>
</cp:coreProperties>
</file>